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96" r:id="rId2"/>
    <p:sldId id="298" r:id="rId3"/>
    <p:sldId id="299" r:id="rId4"/>
    <p:sldId id="297" r:id="rId5"/>
    <p:sldId id="279" r:id="rId6"/>
    <p:sldId id="281" r:id="rId7"/>
    <p:sldId id="271" r:id="rId8"/>
    <p:sldId id="286" r:id="rId9"/>
    <p:sldId id="275" r:id="rId10"/>
    <p:sldId id="270" r:id="rId11"/>
    <p:sldId id="287" r:id="rId12"/>
    <p:sldId id="288" r:id="rId13"/>
    <p:sldId id="266" r:id="rId14"/>
    <p:sldId id="289" r:id="rId15"/>
    <p:sldId id="290" r:id="rId16"/>
    <p:sldId id="291" r:id="rId17"/>
    <p:sldId id="268" r:id="rId18"/>
    <p:sldId id="292" r:id="rId19"/>
    <p:sldId id="294" r:id="rId20"/>
    <p:sldId id="295" r:id="rId21"/>
    <p:sldId id="263" r:id="rId22"/>
    <p:sldId id="293" r:id="rId23"/>
    <p:sldId id="283" r:id="rId24"/>
    <p:sldId id="284" r:id="rId25"/>
    <p:sldId id="285" r:id="rId26"/>
    <p:sldId id="264" r:id="rId27"/>
    <p:sldId id="282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kumimoji="0" sz="1800" b="0" i="0" u="none" strike="noStrike" cap="none" spc="10" normalizeH="0" baseline="0">
        <a:ln>
          <a:noFill/>
        </a:ln>
        <a:solidFill>
          <a:srgbClr val="1E2623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kumimoji="0" sz="1800" b="0" i="0" u="none" strike="noStrike" cap="none" spc="10" normalizeH="0" baseline="0">
        <a:ln>
          <a:noFill/>
        </a:ln>
        <a:solidFill>
          <a:srgbClr val="1E2623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kumimoji="0" sz="1800" b="0" i="0" u="none" strike="noStrike" cap="none" spc="10" normalizeH="0" baseline="0">
        <a:ln>
          <a:noFill/>
        </a:ln>
        <a:solidFill>
          <a:srgbClr val="1E2623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kumimoji="0" sz="1800" b="0" i="0" u="none" strike="noStrike" cap="none" spc="10" normalizeH="0" baseline="0">
        <a:ln>
          <a:noFill/>
        </a:ln>
        <a:solidFill>
          <a:srgbClr val="1E2623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kumimoji="0" sz="1800" b="0" i="0" u="none" strike="noStrike" cap="none" spc="10" normalizeH="0" baseline="0">
        <a:ln>
          <a:noFill/>
        </a:ln>
        <a:solidFill>
          <a:srgbClr val="1E2623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kumimoji="0" sz="1800" b="0" i="0" u="none" strike="noStrike" cap="none" spc="10" normalizeH="0" baseline="0">
        <a:ln>
          <a:noFill/>
        </a:ln>
        <a:solidFill>
          <a:srgbClr val="1E2623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kumimoji="0" sz="1800" b="0" i="0" u="none" strike="noStrike" cap="none" spc="10" normalizeH="0" baseline="0">
        <a:ln>
          <a:noFill/>
        </a:ln>
        <a:solidFill>
          <a:srgbClr val="1E2623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kumimoji="0" sz="1800" b="0" i="0" u="none" strike="noStrike" cap="none" spc="10" normalizeH="0" baseline="0">
        <a:ln>
          <a:noFill/>
        </a:ln>
        <a:solidFill>
          <a:srgbClr val="1E2623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l" defTabSz="457200" rtl="0" fontAlgn="auto" latinLnBrk="0" hangingPunct="0">
      <a:lnSpc>
        <a:spcPts val="4800"/>
      </a:lnSpc>
      <a:spcBef>
        <a:spcPts val="1400"/>
      </a:spcBef>
      <a:spcAft>
        <a:spcPts val="0"/>
      </a:spcAft>
      <a:buClrTx/>
      <a:buSzTx/>
      <a:buFontTx/>
      <a:buNone/>
      <a:tabLst/>
      <a:defRPr kumimoji="0" sz="1800" b="0" i="0" u="none" strike="noStrike" cap="none" spc="10" normalizeH="0" baseline="0">
        <a:ln>
          <a:noFill/>
        </a:ln>
        <a:solidFill>
          <a:srgbClr val="1E2623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529C"/>
    <a:srgbClr val="000000"/>
    <a:srgbClr val="525BC1"/>
    <a:srgbClr val="EB272D"/>
    <a:srgbClr val="D8CFD8"/>
    <a:srgbClr val="EC1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6591304"/>
              <a:satOff val="-42201"/>
              <a:lumOff val="57254"/>
            </a:schemeClr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6591304"/>
              <a:satOff val="-42201"/>
              <a:lumOff val="57254"/>
            </a:schemeClr>
          </a:solidFill>
        </a:fill>
      </a:tcStyle>
    </a:lastRow>
    <a:firstRow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6">
              <a:hueOff val="-16591304"/>
              <a:satOff val="-42201"/>
              <a:lumOff val="57254"/>
            </a:schemeClr>
          </a:solidFill>
        </a:fill>
      </a:tcStyle>
    </a:band2H>
    <a:firstCol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6591304"/>
              <a:satOff val="-42201"/>
              <a:lumOff val="57254"/>
            </a:schemeClr>
          </a:solidFill>
        </a:fill>
      </a:tcStyle>
    </a:lastRow>
    <a:firstRow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chemeClr val="accent6">
            <a:hueOff val="-16591304"/>
            <a:satOff val="-42201"/>
            <a:lumOff val="57254"/>
          </a:schemeClr>
        </a:fontRef>
        <a:schemeClr val="accent6">
          <a:hueOff val="-16591304"/>
          <a:satOff val="-42201"/>
          <a:lumOff val="57254"/>
        </a:schemeClr>
      </a:tcTxStyle>
      <a:tcStyle>
        <a:tcBdr>
          <a:lef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hueOff val="-16591304"/>
                  <a:satOff val="-42201"/>
                  <a:lumOff val="57254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05"/>
    <p:restoredTop sz="94694"/>
  </p:normalViewPr>
  <p:slideViewPr>
    <p:cSldViewPr snapToGrid="0">
      <p:cViewPr varScale="1">
        <p:scale>
          <a:sx n="60" d="100"/>
          <a:sy n="60" d="100"/>
        </p:scale>
        <p:origin x="2128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100000">
                  <a:schemeClr val="accent5">
                    <a:tint val="65000"/>
                    <a:alpha val="0"/>
                  </a:schemeClr>
                </a:gs>
                <a:gs pos="50000">
                  <a:schemeClr val="accent5">
                    <a:tint val="65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4.3</c:v>
                </c:pt>
                <c:pt idx="1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C7-8449-95EF-2325376C1B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C7-8449-95EF-2325376C1B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gradFill>
              <a:gsLst>
                <a:gs pos="100000">
                  <a:schemeClr val="accent5">
                    <a:shade val="65000"/>
                    <a:alpha val="0"/>
                  </a:schemeClr>
                </a:gs>
                <a:gs pos="50000">
                  <a:schemeClr val="accent5">
                    <a:shade val="65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C7-8449-95EF-2325376C1B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83183288"/>
        <c:axId val="283177800"/>
        <c:axId val="0"/>
      </c:bar3DChart>
      <c:catAx>
        <c:axId val="283183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>
                    <a:lumMod val="10000"/>
                    <a:lumOff val="90000"/>
                  </a:schemeClr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pPr>
            <a:endParaRPr lang="en-US"/>
          </a:p>
        </c:txPr>
        <c:crossAx val="283177800"/>
        <c:crosses val="autoZero"/>
        <c:auto val="1"/>
        <c:lblAlgn val="ctr"/>
        <c:lblOffset val="100"/>
        <c:noMultiLvlLbl val="0"/>
      </c:catAx>
      <c:valAx>
        <c:axId val="28317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3183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C0-4144-9DE6-C827FADE0C8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C0-4144-9DE6-C827FADE0C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C0-4144-9DE6-C827FADE0C8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9C0-4144-9DE6-C827FADE0C83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9D-9F4A-9D45-BC1F31C50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4020202020204" pitchFamily="34" charset="0"/>
              <a:ea typeface="+mn-ea"/>
              <a:cs typeface="Arial Narrow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5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596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0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0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163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90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76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434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5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940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78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74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018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0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365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43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97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60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884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88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ids: 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539DE301-BFB7-6C38-F81C-1279F4AECE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305" y="12495033"/>
            <a:ext cx="2733298" cy="558718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156D3914-4370-7744-796A-A558C196AFE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579961" y="6516204"/>
            <a:ext cx="318677" cy="467692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/>
            </a:lvl1pPr>
          </a:lstStyle>
          <a:p>
            <a:fld id="{BF3597C7-EC81-1940-960A-92EF9C0E747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ids: Blank Acc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B64E12-6923-480A-3C9E-2D323EE55617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noFill/>
          <a:ln w="571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ts val="48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10" normalizeH="0" baseline="0">
              <a:ln>
                <a:noFill/>
              </a:ln>
              <a:solidFill>
                <a:srgbClr val="1E2623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B24F55-F42D-6050-8497-ADC9528B2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29306" y="12495033"/>
            <a:ext cx="2733296" cy="558718"/>
          </a:xfrm>
          <a:prstGeom prst="rect">
            <a:avLst/>
          </a:prstGeom>
        </p:spPr>
      </p:pic>
      <p:sp>
        <p:nvSpPr>
          <p:cNvPr id="5" name="Slide Number">
            <a:extLst>
              <a:ext uri="{FF2B5EF4-FFF2-40B4-BE49-F238E27FC236}">
                <a16:creationId xmlns:a16="http://schemas.microsoft.com/office/drawing/2014/main" id="{442EF86B-0D93-4E1F-2A96-F12A0919962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579961" y="6516204"/>
            <a:ext cx="318677" cy="467692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ids: White Mouse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"/>
          <p:cNvSpPr/>
          <p:nvPr/>
        </p:nvSpPr>
        <p:spPr>
          <a:xfrm>
            <a:off x="1277117" y="1270432"/>
            <a:ext cx="21837810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3" name="Rectangle"/>
          <p:cNvSpPr/>
          <p:nvPr/>
        </p:nvSpPr>
        <p:spPr>
          <a:xfrm>
            <a:off x="2632120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4" name="Rectangle"/>
          <p:cNvSpPr/>
          <p:nvPr/>
        </p:nvSpPr>
        <p:spPr>
          <a:xfrm>
            <a:off x="4494827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5" name="Rectangle"/>
          <p:cNvSpPr/>
          <p:nvPr/>
        </p:nvSpPr>
        <p:spPr>
          <a:xfrm>
            <a:off x="6357535" y="1270432"/>
            <a:ext cx="507704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6" name="Rectangle"/>
          <p:cNvSpPr/>
          <p:nvPr/>
        </p:nvSpPr>
        <p:spPr>
          <a:xfrm>
            <a:off x="822024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7" name="Rectangle"/>
          <p:cNvSpPr/>
          <p:nvPr/>
        </p:nvSpPr>
        <p:spPr>
          <a:xfrm>
            <a:off x="10082949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8" name="Rectangle"/>
          <p:cNvSpPr/>
          <p:nvPr/>
        </p:nvSpPr>
        <p:spPr>
          <a:xfrm>
            <a:off x="11945656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9" name="Rectangle"/>
          <p:cNvSpPr/>
          <p:nvPr/>
        </p:nvSpPr>
        <p:spPr>
          <a:xfrm>
            <a:off x="13808363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0" name="Rectangle"/>
          <p:cNvSpPr/>
          <p:nvPr/>
        </p:nvSpPr>
        <p:spPr>
          <a:xfrm>
            <a:off x="15671071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1" name="Rectangle"/>
          <p:cNvSpPr/>
          <p:nvPr/>
        </p:nvSpPr>
        <p:spPr>
          <a:xfrm>
            <a:off x="17533777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2" name="Rectangle"/>
          <p:cNvSpPr/>
          <p:nvPr/>
        </p:nvSpPr>
        <p:spPr>
          <a:xfrm>
            <a:off x="19396485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3" name="Rectangle"/>
          <p:cNvSpPr/>
          <p:nvPr/>
        </p:nvSpPr>
        <p:spPr>
          <a:xfrm>
            <a:off x="2125919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6" name="Rectangle"/>
          <p:cNvSpPr/>
          <p:nvPr/>
        </p:nvSpPr>
        <p:spPr>
          <a:xfrm>
            <a:off x="1289080" y="2820662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7" name="Rectangle"/>
          <p:cNvSpPr/>
          <p:nvPr/>
        </p:nvSpPr>
        <p:spPr>
          <a:xfrm>
            <a:off x="1289080" y="4745715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8" name="Rectangle"/>
          <p:cNvSpPr/>
          <p:nvPr/>
        </p:nvSpPr>
        <p:spPr>
          <a:xfrm>
            <a:off x="1289080" y="6670768"/>
            <a:ext cx="21820857" cy="374823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9" name="Rectangle"/>
          <p:cNvSpPr/>
          <p:nvPr/>
        </p:nvSpPr>
        <p:spPr>
          <a:xfrm>
            <a:off x="1289080" y="8595820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0" name="Rectangle"/>
          <p:cNvSpPr/>
          <p:nvPr/>
        </p:nvSpPr>
        <p:spPr>
          <a:xfrm>
            <a:off x="1289080" y="10520873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0487AB4C-034A-5FF4-1115-54B5F9DC9A2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579961" y="6516204"/>
            <a:ext cx="318677" cy="467692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/>
            </a:lvl1pPr>
          </a:lstStyle>
          <a:p>
            <a:fld id="{BF3597C7-EC81-1940-960A-92EF9C0E747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B3A86A76-D4B1-B508-02B6-41EA8702D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305" y="12495033"/>
            <a:ext cx="2733298" cy="55871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ids: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"/>
          <p:cNvSpPr/>
          <p:nvPr/>
        </p:nvSpPr>
        <p:spPr>
          <a:xfrm>
            <a:off x="1277117" y="1270432"/>
            <a:ext cx="21837810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8" name="Rectangle"/>
          <p:cNvSpPr/>
          <p:nvPr/>
        </p:nvSpPr>
        <p:spPr>
          <a:xfrm>
            <a:off x="2632120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9" name="Rectangle"/>
          <p:cNvSpPr/>
          <p:nvPr/>
        </p:nvSpPr>
        <p:spPr>
          <a:xfrm>
            <a:off x="4494827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0" name="Rectangle"/>
          <p:cNvSpPr/>
          <p:nvPr/>
        </p:nvSpPr>
        <p:spPr>
          <a:xfrm>
            <a:off x="6357535" y="1270432"/>
            <a:ext cx="507704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1" name="Rectangle"/>
          <p:cNvSpPr/>
          <p:nvPr/>
        </p:nvSpPr>
        <p:spPr>
          <a:xfrm>
            <a:off x="822024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2" name="Rectangle"/>
          <p:cNvSpPr/>
          <p:nvPr/>
        </p:nvSpPr>
        <p:spPr>
          <a:xfrm>
            <a:off x="10082949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3" name="Rectangle"/>
          <p:cNvSpPr/>
          <p:nvPr/>
        </p:nvSpPr>
        <p:spPr>
          <a:xfrm>
            <a:off x="11945656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4" name="Rectangle"/>
          <p:cNvSpPr/>
          <p:nvPr/>
        </p:nvSpPr>
        <p:spPr>
          <a:xfrm>
            <a:off x="13808363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5" name="Rectangle"/>
          <p:cNvSpPr/>
          <p:nvPr/>
        </p:nvSpPr>
        <p:spPr>
          <a:xfrm>
            <a:off x="15671071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6" name="Rectangle"/>
          <p:cNvSpPr/>
          <p:nvPr/>
        </p:nvSpPr>
        <p:spPr>
          <a:xfrm>
            <a:off x="17533777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7" name="Rectangle"/>
          <p:cNvSpPr/>
          <p:nvPr/>
        </p:nvSpPr>
        <p:spPr>
          <a:xfrm>
            <a:off x="19396485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2125919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1" name="Rectangle"/>
          <p:cNvSpPr/>
          <p:nvPr/>
        </p:nvSpPr>
        <p:spPr>
          <a:xfrm>
            <a:off x="1289080" y="2820662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2" name="Rectangle"/>
          <p:cNvSpPr/>
          <p:nvPr/>
        </p:nvSpPr>
        <p:spPr>
          <a:xfrm>
            <a:off x="1289080" y="4745715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3" name="Rectangle"/>
          <p:cNvSpPr/>
          <p:nvPr/>
        </p:nvSpPr>
        <p:spPr>
          <a:xfrm>
            <a:off x="1289080" y="6670768"/>
            <a:ext cx="21820857" cy="374823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4" name="Rectangle"/>
          <p:cNvSpPr/>
          <p:nvPr/>
        </p:nvSpPr>
        <p:spPr>
          <a:xfrm>
            <a:off x="1289080" y="8595820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5" name="Rectangle"/>
          <p:cNvSpPr/>
          <p:nvPr/>
        </p:nvSpPr>
        <p:spPr>
          <a:xfrm>
            <a:off x="1289080" y="10520873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294FE3-2733-DBB8-ABEF-81AAAF40CAE3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noFill/>
          <a:ln w="571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ts val="48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10" normalizeH="0" baseline="0">
              <a:ln>
                <a:noFill/>
              </a:ln>
              <a:solidFill>
                <a:srgbClr val="1E2623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0AB94-F663-D30F-5928-5BACC0FB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29306" y="12495033"/>
            <a:ext cx="2733296" cy="558718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0C582B91-713C-C781-43D0-0FD948DBF00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579961" y="6516204"/>
            <a:ext cx="318677" cy="467692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Mouse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A92F5AFE-F201-46A7-B426-E98D7AF33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9305" y="12495033"/>
            <a:ext cx="2733298" cy="558718"/>
          </a:xfrm>
          <a:prstGeom prst="rect">
            <a:avLst/>
          </a:prstGeom>
        </p:spPr>
      </p:pic>
      <p:sp>
        <p:nvSpPr>
          <p:cNvPr id="4" name="Slide Number">
            <a:extLst>
              <a:ext uri="{FF2B5EF4-FFF2-40B4-BE49-F238E27FC236}">
                <a16:creationId xmlns:a16="http://schemas.microsoft.com/office/drawing/2014/main" id="{C91A04A5-3C9B-6017-C5E8-F5FDC3A1AC0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579961" y="6516204"/>
            <a:ext cx="318677" cy="467692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/>
            </a:lvl1pPr>
          </a:lstStyle>
          <a:p>
            <a:fld id="{BF3597C7-EC81-1940-960A-92EF9C0E747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8669099-37EF-5575-1528-7E659CC5A0E2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noFill/>
          <a:ln w="571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ts val="48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10" normalizeH="0" baseline="0">
              <a:ln>
                <a:noFill/>
              </a:ln>
              <a:solidFill>
                <a:srgbClr val="1E2623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05181F46-9211-7C08-08AA-8C468A24B78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583969" y="6511203"/>
            <a:ext cx="310662" cy="477695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800" b="0" i="0" cap="all" spc="195">
                <a:solidFill>
                  <a:srgbClr val="FFFFFF"/>
                </a:solidFill>
                <a:latin typeface="Ingra Cd" pitchFamily="2" charset="77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Acc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696CCE-1650-3426-A18F-3EEEDFA85E71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noFill/>
          <a:ln w="571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ts val="48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10" normalizeH="0" baseline="0">
              <a:ln>
                <a:noFill/>
              </a:ln>
              <a:solidFill>
                <a:srgbClr val="1E2623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48292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hueOff val="-2996756"/>
            <a:satOff val="-72549"/>
            <a:lumOff val="4450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1277117" y="1270432"/>
            <a:ext cx="21837810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" name="Rectangle"/>
          <p:cNvSpPr/>
          <p:nvPr/>
        </p:nvSpPr>
        <p:spPr>
          <a:xfrm>
            <a:off x="2632120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" name="Rectangle"/>
          <p:cNvSpPr/>
          <p:nvPr/>
        </p:nvSpPr>
        <p:spPr>
          <a:xfrm>
            <a:off x="4494827" y="1270432"/>
            <a:ext cx="507705" cy="11175135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5" name="Rectangle"/>
          <p:cNvSpPr/>
          <p:nvPr/>
        </p:nvSpPr>
        <p:spPr>
          <a:xfrm>
            <a:off x="6357535" y="1270432"/>
            <a:ext cx="507704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" name="Rectangle"/>
          <p:cNvSpPr/>
          <p:nvPr/>
        </p:nvSpPr>
        <p:spPr>
          <a:xfrm>
            <a:off x="822024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" name="Rectangle"/>
          <p:cNvSpPr/>
          <p:nvPr/>
        </p:nvSpPr>
        <p:spPr>
          <a:xfrm>
            <a:off x="10082949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8" name="Rectangle"/>
          <p:cNvSpPr/>
          <p:nvPr/>
        </p:nvSpPr>
        <p:spPr>
          <a:xfrm>
            <a:off x="11945656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9" name="Rectangle"/>
          <p:cNvSpPr/>
          <p:nvPr/>
        </p:nvSpPr>
        <p:spPr>
          <a:xfrm>
            <a:off x="13808363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" name="Rectangle"/>
          <p:cNvSpPr/>
          <p:nvPr/>
        </p:nvSpPr>
        <p:spPr>
          <a:xfrm>
            <a:off x="15671071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" name="Rectangle"/>
          <p:cNvSpPr/>
          <p:nvPr/>
        </p:nvSpPr>
        <p:spPr>
          <a:xfrm>
            <a:off x="17533777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" name="Rectangle"/>
          <p:cNvSpPr/>
          <p:nvPr/>
        </p:nvSpPr>
        <p:spPr>
          <a:xfrm>
            <a:off x="19396485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3" name="Rectangle"/>
          <p:cNvSpPr/>
          <p:nvPr/>
        </p:nvSpPr>
        <p:spPr>
          <a:xfrm>
            <a:off x="21259192" y="1270432"/>
            <a:ext cx="507705" cy="11175136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" name="Rectangle"/>
          <p:cNvSpPr/>
          <p:nvPr/>
        </p:nvSpPr>
        <p:spPr>
          <a:xfrm>
            <a:off x="1289080" y="2820662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" name="Rectangle"/>
          <p:cNvSpPr/>
          <p:nvPr/>
        </p:nvSpPr>
        <p:spPr>
          <a:xfrm>
            <a:off x="1289080" y="4745715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" name="Rectangle"/>
          <p:cNvSpPr/>
          <p:nvPr/>
        </p:nvSpPr>
        <p:spPr>
          <a:xfrm>
            <a:off x="1289080" y="6670768"/>
            <a:ext cx="21820857" cy="374823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" name="Rectangle"/>
          <p:cNvSpPr/>
          <p:nvPr/>
        </p:nvSpPr>
        <p:spPr>
          <a:xfrm>
            <a:off x="1289080" y="8595820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" name="Rectangle"/>
          <p:cNvSpPr/>
          <p:nvPr/>
        </p:nvSpPr>
        <p:spPr>
          <a:xfrm>
            <a:off x="1289080" y="10520873"/>
            <a:ext cx="21820857" cy="374824"/>
          </a:xfrm>
          <a:prstGeom prst="rect">
            <a:avLst/>
          </a:prstGeom>
          <a:ln>
            <a:solidFill>
              <a:schemeClr val="accent2">
                <a:hueOff val="2110137"/>
                <a:satOff val="-2714"/>
                <a:lumOff val="16666"/>
              </a:schemeClr>
            </a:solidFill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3653366" y="1958422"/>
            <a:ext cx="19507201" cy="2499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lang="en-US" dirty="0"/>
              <a:t>Title Text</a:t>
            </a:r>
            <a:endParaRPr dirty="0"/>
          </a:p>
        </p:txBody>
      </p:sp>
      <p:sp>
        <p:nvSpPr>
          <p:cNvPr id="20" name="Body Level One…"/>
          <p:cNvSpPr txBox="1">
            <a:spLocks noGrp="1"/>
          </p:cNvSpPr>
          <p:nvPr>
            <p:ph type="body" idx="1"/>
          </p:nvPr>
        </p:nvSpPr>
        <p:spPr>
          <a:xfrm>
            <a:off x="13610166" y="4458252"/>
            <a:ext cx="9550401" cy="8761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3650" y="12446000"/>
            <a:ext cx="269513" cy="2794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56" r:id="rId6"/>
    <p:sldLayoutId id="2147483657" r:id="rId7"/>
  </p:sldLayoutIdLst>
  <p:transition spd="med"/>
  <p:txStyles>
    <p:titleStyle>
      <a:lvl1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96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219807" marR="0" indent="-219807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1pPr>
      <a:lvl2pPr marL="854807" marR="0" indent="-219807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2pPr>
      <a:lvl3pPr marL="1489807" marR="0" indent="-219807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28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3pPr>
      <a:lvl4pPr marL="2124807" marR="0" indent="-219807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4pPr>
      <a:lvl5pPr marL="2759807" marR="0" indent="-219807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20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5pPr>
      <a:lvl6pPr marL="3394807" marR="0" indent="-219807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18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6pPr>
      <a:lvl7pPr marL="4029807" marR="0" indent="-219807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18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7pPr>
      <a:lvl8pPr marL="4664807" marR="0" indent="-219807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18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8pPr>
      <a:lvl9pPr marL="5299807" marR="0" indent="-219807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1800" b="0" i="0" u="none" strike="noStrike" cap="none" spc="10" baseline="0">
          <a:solidFill>
            <a:srgbClr val="1E262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457200" rtl="0" latinLnBrk="0">
        <a:lnSpc>
          <a:spcPts val="48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1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474E23A-A33F-30C5-F552-7E692DDF2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2" t="996" r="21471"/>
          <a:stretch/>
        </p:blipFill>
        <p:spPr>
          <a:xfrm>
            <a:off x="5131459" y="0"/>
            <a:ext cx="19252541" cy="13716000"/>
          </a:xfrm>
          <a:prstGeom prst="rect">
            <a:avLst/>
          </a:prstGeom>
        </p:spPr>
      </p:pic>
      <p:sp>
        <p:nvSpPr>
          <p:cNvPr id="6" name="Shape 91">
            <a:extLst>
              <a:ext uri="{FF2B5EF4-FFF2-40B4-BE49-F238E27FC236}">
                <a16:creationId xmlns:a16="http://schemas.microsoft.com/office/drawing/2014/main" id="{B6C13560-5585-B9C6-A5EF-81C31FE7A5A1}"/>
              </a:ext>
            </a:extLst>
          </p:cNvPr>
          <p:cNvSpPr txBox="1"/>
          <p:nvPr/>
        </p:nvSpPr>
        <p:spPr>
          <a:xfrm>
            <a:off x="19521377" y="1272256"/>
            <a:ext cx="3555423" cy="47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ts val="4300"/>
              </a:lnSpc>
              <a:spcBef>
                <a:spcPts val="800"/>
              </a:spcBef>
              <a:defRPr sz="1400" cap="all" spc="195">
                <a:solidFill>
                  <a:schemeClr val="accent3">
                    <a:hueOff val="-2996756"/>
                    <a:satOff val="-72549"/>
                    <a:lumOff val="44509"/>
                  </a:schemeClr>
                </a:solidFill>
              </a:defRPr>
            </a:lvl1pPr>
          </a:lstStyle>
          <a:p>
            <a:pPr algn="r"/>
            <a:r>
              <a:rPr lang="en-US" sz="18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Month xx, YYYY</a:t>
            </a:r>
          </a:p>
        </p:txBody>
      </p:sp>
      <p:sp>
        <p:nvSpPr>
          <p:cNvPr id="7" name="Shape 90">
            <a:extLst>
              <a:ext uri="{FF2B5EF4-FFF2-40B4-BE49-F238E27FC236}">
                <a16:creationId xmlns:a16="http://schemas.microsoft.com/office/drawing/2014/main" id="{245892DE-A642-E238-1795-BCE6D224DD8F}"/>
              </a:ext>
            </a:extLst>
          </p:cNvPr>
          <p:cNvSpPr txBox="1"/>
          <p:nvPr/>
        </p:nvSpPr>
        <p:spPr>
          <a:xfrm>
            <a:off x="1349729" y="6986414"/>
            <a:ext cx="8283368" cy="156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14200"/>
              </a:lnSpc>
              <a:spcBef>
                <a:spcPts val="2000"/>
              </a:spcBef>
              <a:defRPr sz="6000" spc="-29">
                <a:solidFill>
                  <a:srgbClr val="F4F4F4"/>
                </a:solidFill>
              </a:defRPr>
            </a:lvl1pPr>
          </a:lstStyle>
          <a:p>
            <a:r>
              <a:rPr lang="en-US" sz="5400" dirty="0" err="1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Subheader</a:t>
            </a:r>
            <a:r>
              <a:rPr lang="en-US" sz="54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Copy</a:t>
            </a:r>
            <a:endParaRPr sz="54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Shape 90">
            <a:extLst>
              <a:ext uri="{FF2B5EF4-FFF2-40B4-BE49-F238E27FC236}">
                <a16:creationId xmlns:a16="http://schemas.microsoft.com/office/drawing/2014/main" id="{D7B264F2-7F0A-D5CA-295B-3C198CDDA9EF}"/>
              </a:ext>
            </a:extLst>
          </p:cNvPr>
          <p:cNvSpPr txBox="1"/>
          <p:nvPr/>
        </p:nvSpPr>
        <p:spPr>
          <a:xfrm>
            <a:off x="1307199" y="11969815"/>
            <a:ext cx="6624689" cy="703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Author Full Name</a:t>
            </a:r>
          </a:p>
        </p:txBody>
      </p:sp>
      <p:sp>
        <p:nvSpPr>
          <p:cNvPr id="10" name="Shape 90">
            <a:extLst>
              <a:ext uri="{FF2B5EF4-FFF2-40B4-BE49-F238E27FC236}">
                <a16:creationId xmlns:a16="http://schemas.microsoft.com/office/drawing/2014/main" id="{A038325F-4EB9-0EB5-99D0-55539692DC38}"/>
              </a:ext>
            </a:extLst>
          </p:cNvPr>
          <p:cNvSpPr txBox="1"/>
          <p:nvPr/>
        </p:nvSpPr>
        <p:spPr>
          <a:xfrm>
            <a:off x="1307199" y="6226485"/>
            <a:ext cx="15616047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PRESENTATION</a:t>
            </a:r>
          </a:p>
        </p:txBody>
      </p:sp>
      <p:sp>
        <p:nvSpPr>
          <p:cNvPr id="11" name="Shape 90">
            <a:extLst>
              <a:ext uri="{FF2B5EF4-FFF2-40B4-BE49-F238E27FC236}">
                <a16:creationId xmlns:a16="http://schemas.microsoft.com/office/drawing/2014/main" id="{8EB6293B-A1F5-6961-8880-922C44502109}"/>
              </a:ext>
            </a:extLst>
          </p:cNvPr>
          <p:cNvSpPr txBox="1"/>
          <p:nvPr/>
        </p:nvSpPr>
        <p:spPr>
          <a:xfrm>
            <a:off x="1307199" y="5039837"/>
            <a:ext cx="15616047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POWERPOINT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976DE9-CFB4-B46D-587F-CDA90E637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199" y="983789"/>
            <a:ext cx="3781730" cy="220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5060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C693BC-81E3-8D93-7ACF-1213A2275AEB}"/>
              </a:ext>
            </a:extLst>
          </p:cNvPr>
          <p:cNvSpPr txBox="1"/>
          <p:nvPr/>
        </p:nvSpPr>
        <p:spPr>
          <a:xfrm>
            <a:off x="2002006" y="4230537"/>
            <a:ext cx="8973568" cy="73045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Ipsum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nunc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aliquet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bibendum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enim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facilisis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gravida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neque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convallis.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Tortor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posuere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ac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ut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consequat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semper.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Eget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arcu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dictum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varius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duis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at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consectetur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lorem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donec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Urna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cursus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nunc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scelerisque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viverra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mauris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in. Aenean et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tortor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at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risus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viverra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adipiscin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.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rgbClr val="FFFFFF"/>
              </a:solidFill>
              <a:latin typeface="Ingra Cd" pitchFamily="2" charset="77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accent5">
                    <a:lumMod val="20000"/>
                    <a:lumOff val="80000"/>
                  </a:schemeClr>
                </a:solidFill>
                <a:latin typeface="Ingra Cd" pitchFamily="2" charset="77"/>
              </a:rPr>
              <a:t>	</a:t>
            </a:r>
            <a:r>
              <a:rPr lang="en-US" sz="3600" u="none" strike="noStrike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In </a:t>
            </a:r>
            <a:r>
              <a:rPr lang="en-US" sz="3600" u="none" strike="noStrike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nisl</a:t>
            </a:r>
            <a:r>
              <a:rPr lang="en-US" sz="3600" u="none" strike="noStrike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 nisi </a:t>
            </a:r>
            <a:r>
              <a:rPr lang="en-US" sz="3600" u="none" strike="noStrike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scelerisque</a:t>
            </a:r>
            <a:r>
              <a:rPr lang="en-US" sz="3600" u="none" strike="noStrike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eu</a:t>
            </a:r>
            <a:r>
              <a:rPr lang="en-US" sz="3600" u="none" strike="noStrike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. </a:t>
            </a:r>
            <a:r>
              <a:rPr lang="en-US" sz="3600" u="none" strike="noStrike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Amet</a:t>
            </a:r>
            <a:r>
              <a:rPr lang="en-US" sz="3600" u="none" strike="noStrike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tellus</a:t>
            </a:r>
            <a:r>
              <a:rPr lang="en-US" sz="3600" u="none" strike="noStrike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cras</a:t>
            </a:r>
            <a:r>
              <a:rPr lang="en-US" sz="3600" u="none" strike="noStrike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 </a:t>
            </a:r>
            <a:br>
              <a:rPr lang="en-US" sz="3600" u="none" strike="noStrike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</a:br>
            <a:r>
              <a:rPr lang="en-US" sz="3600" u="none" strike="noStrike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	</a:t>
            </a:r>
            <a:r>
              <a:rPr lang="en-US" sz="3600" u="none" strike="noStrike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pulputate</a:t>
            </a:r>
            <a:r>
              <a:rPr lang="en-US" sz="3600" u="none" strike="noStrike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sapien</a:t>
            </a:r>
            <a:r>
              <a:rPr lang="en-US" sz="3600" u="none" strike="noStrike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nec</a:t>
            </a:r>
            <a:r>
              <a:rPr lang="en-US" sz="3600" u="none" strike="noStrike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sagittis</a:t>
            </a:r>
            <a:r>
              <a:rPr lang="en-US" sz="3600" u="none" strike="noStrike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 </a:t>
            </a:r>
            <a:r>
              <a:rPr lang="en-US" sz="3600" u="none" strike="noStrike" dirty="0" err="1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Ingra Cd" pitchFamily="2" charset="77"/>
              </a:rPr>
              <a:t>aliquam</a:t>
            </a:r>
            <a:endParaRPr lang="en-US" sz="3600" dirty="0">
              <a:solidFill>
                <a:schemeClr val="accent5">
                  <a:lumMod val="20000"/>
                  <a:lumOff val="80000"/>
                </a:schemeClr>
              </a:solidFill>
              <a:latin typeface="Ingra Cd" pitchFamily="2" charset="77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rgbClr val="FFFFFF"/>
              </a:solidFill>
              <a:latin typeface="Ingra Cd" pitchFamily="2" charset="77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In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nisl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nisi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scelerisque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Amet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tellus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cras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adipiscing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enim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turpis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egestas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. Pretium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vulputate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sapien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nec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sagittis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aliquam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. Sed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arcu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non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odio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euismod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Nisl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nisi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scelerisque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ultrices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vitae auctor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augue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Enim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praesent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elementum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facilisis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leo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vel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fringillar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. </a:t>
            </a:r>
            <a:endParaRPr kumimoji="0" lang="en-US" sz="2400" u="none" strike="noStrike" cap="none" spc="1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Ingra Cd" pitchFamily="2" charset="77"/>
              <a:sym typeface="Helvetica"/>
            </a:endParaRPr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E41AC707-8AF5-96D6-8384-DFA2DB1A3B16}"/>
              </a:ext>
            </a:extLst>
          </p:cNvPr>
          <p:cNvSpPr/>
          <p:nvPr/>
        </p:nvSpPr>
        <p:spPr>
          <a:xfrm>
            <a:off x="13025912" y="-119270"/>
            <a:ext cx="11358088" cy="138905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ts val="4300"/>
              </a:lnSpc>
              <a:spcBef>
                <a:spcPts val="800"/>
              </a:spcBef>
              <a:defRPr sz="1400" b="1" cap="all" spc="195"/>
            </a:lvl1pPr>
          </a:lstStyle>
          <a:p>
            <a:r>
              <a:rPr dirty="0">
                <a:solidFill>
                  <a:schemeClr val="bg1"/>
                </a:solidFill>
              </a:rPr>
              <a:t>Image</a:t>
            </a:r>
          </a:p>
        </p:txBody>
      </p:sp>
      <p:sp>
        <p:nvSpPr>
          <p:cNvPr id="8" name="Shape 90">
            <a:extLst>
              <a:ext uri="{FF2B5EF4-FFF2-40B4-BE49-F238E27FC236}">
                <a16:creationId xmlns:a16="http://schemas.microsoft.com/office/drawing/2014/main" id="{2F272617-695A-581C-D1A3-C592EDBEFCBF}"/>
              </a:ext>
            </a:extLst>
          </p:cNvPr>
          <p:cNvSpPr txBox="1"/>
          <p:nvPr/>
        </p:nvSpPr>
        <p:spPr>
          <a:xfrm>
            <a:off x="2002006" y="1882866"/>
            <a:ext cx="505266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Single Column </a:t>
            </a:r>
          </a:p>
        </p:txBody>
      </p:sp>
      <p:sp>
        <p:nvSpPr>
          <p:cNvPr id="12" name="Shape 90">
            <a:extLst>
              <a:ext uri="{FF2B5EF4-FFF2-40B4-BE49-F238E27FC236}">
                <a16:creationId xmlns:a16="http://schemas.microsoft.com/office/drawing/2014/main" id="{F7428230-0E57-F367-3601-A60527C80DF1}"/>
              </a:ext>
            </a:extLst>
          </p:cNvPr>
          <p:cNvSpPr txBox="1"/>
          <p:nvPr/>
        </p:nvSpPr>
        <p:spPr>
          <a:xfrm>
            <a:off x="2002006" y="2849893"/>
            <a:ext cx="347210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Small Text</a:t>
            </a:r>
          </a:p>
        </p:txBody>
      </p:sp>
      <p:sp>
        <p:nvSpPr>
          <p:cNvPr id="14" name="Shape 90">
            <a:extLst>
              <a:ext uri="{FF2B5EF4-FFF2-40B4-BE49-F238E27FC236}">
                <a16:creationId xmlns:a16="http://schemas.microsoft.com/office/drawing/2014/main" id="{A150E382-8BE2-ADC1-EA51-38B4E0FED984}"/>
              </a:ext>
            </a:extLst>
          </p:cNvPr>
          <p:cNvSpPr txBox="1"/>
          <p:nvPr/>
        </p:nvSpPr>
        <p:spPr>
          <a:xfrm>
            <a:off x="830163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06688C3F-4BE7-271A-1373-22CCCA8ACD5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586053" y="6624924"/>
            <a:ext cx="306494" cy="466153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1329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mage">
            <a:extLst>
              <a:ext uri="{FF2B5EF4-FFF2-40B4-BE49-F238E27FC236}">
                <a16:creationId xmlns:a16="http://schemas.microsoft.com/office/drawing/2014/main" id="{22DA76FB-C416-63DB-0CCD-42C811AABFF7}"/>
              </a:ext>
            </a:extLst>
          </p:cNvPr>
          <p:cNvSpPr/>
          <p:nvPr/>
        </p:nvSpPr>
        <p:spPr>
          <a:xfrm>
            <a:off x="13065668" y="-119270"/>
            <a:ext cx="11358088" cy="13890548"/>
          </a:xfrm>
          <a:prstGeom prst="rect">
            <a:avLst/>
          </a:prstGeom>
          <a:solidFill>
            <a:srgbClr val="00529C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ts val="4300"/>
              </a:lnSpc>
              <a:spcBef>
                <a:spcPts val="800"/>
              </a:spcBef>
              <a:defRPr sz="1400" b="1" cap="all" spc="195"/>
            </a:lvl1pPr>
          </a:lstStyle>
          <a:p>
            <a:r>
              <a:rPr dirty="0">
                <a:solidFill>
                  <a:srgbClr val="FFFFFF"/>
                </a:solidFill>
              </a:rPr>
              <a:t>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CAF072-E901-3C10-CBC3-FADC060BFD20}"/>
              </a:ext>
            </a:extLst>
          </p:cNvPr>
          <p:cNvSpPr txBox="1"/>
          <p:nvPr/>
        </p:nvSpPr>
        <p:spPr>
          <a:xfrm>
            <a:off x="2041762" y="5187467"/>
            <a:ext cx="8096151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Ipsum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nunc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aliquet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bibendum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enim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facilisis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gravida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neque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convallis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.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Tortor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posuere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ac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ut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consequat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semper.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Eget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arcu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dictum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varius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duis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at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consectetur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lorem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donec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.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Urna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cursus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eget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nunc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scelerisque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viverra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mauris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in. Aenean 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tortor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at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risus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viverra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Ingra Cd" pitchFamily="2" charset="77"/>
              </a:rPr>
              <a:t>adipiscin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Ingra Cd" pitchFamily="2" charset="77"/>
              </a:rPr>
              <a:t>. </a:t>
            </a:r>
          </a:p>
        </p:txBody>
      </p:sp>
      <p:sp>
        <p:nvSpPr>
          <p:cNvPr id="5" name="Shape 90">
            <a:extLst>
              <a:ext uri="{FF2B5EF4-FFF2-40B4-BE49-F238E27FC236}">
                <a16:creationId xmlns:a16="http://schemas.microsoft.com/office/drawing/2014/main" id="{0BE4AECD-7AB9-9531-2F1B-6784C2864CB2}"/>
              </a:ext>
            </a:extLst>
          </p:cNvPr>
          <p:cNvSpPr txBox="1"/>
          <p:nvPr/>
        </p:nvSpPr>
        <p:spPr>
          <a:xfrm>
            <a:off x="2041762" y="2839796"/>
            <a:ext cx="505266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00529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Single Column </a:t>
            </a:r>
          </a:p>
        </p:txBody>
      </p:sp>
      <p:sp>
        <p:nvSpPr>
          <p:cNvPr id="6" name="Shape 90">
            <a:extLst>
              <a:ext uri="{FF2B5EF4-FFF2-40B4-BE49-F238E27FC236}">
                <a16:creationId xmlns:a16="http://schemas.microsoft.com/office/drawing/2014/main" id="{9E61A310-39E8-27F9-6D1F-E1B7DB9D3EFF}"/>
              </a:ext>
            </a:extLst>
          </p:cNvPr>
          <p:cNvSpPr txBox="1"/>
          <p:nvPr/>
        </p:nvSpPr>
        <p:spPr>
          <a:xfrm>
            <a:off x="2041762" y="3806823"/>
            <a:ext cx="351218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00529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Large Text</a:t>
            </a:r>
          </a:p>
        </p:txBody>
      </p:sp>
      <p:sp>
        <p:nvSpPr>
          <p:cNvPr id="3" name="Shape 90">
            <a:extLst>
              <a:ext uri="{FF2B5EF4-FFF2-40B4-BE49-F238E27FC236}">
                <a16:creationId xmlns:a16="http://schemas.microsoft.com/office/drawing/2014/main" id="{949B9451-CC9C-52D2-D5E0-5220FCB12F5B}"/>
              </a:ext>
            </a:extLst>
          </p:cNvPr>
          <p:cNvSpPr txBox="1"/>
          <p:nvPr/>
        </p:nvSpPr>
        <p:spPr>
          <a:xfrm>
            <a:off x="869919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C284375C-E686-DD89-DD8E-86496D9C872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662676" y="6624924"/>
            <a:ext cx="153247" cy="466153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5505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E41AC707-8AF5-96D6-8384-DFA2DB1A3B16}"/>
              </a:ext>
            </a:extLst>
          </p:cNvPr>
          <p:cNvSpPr/>
          <p:nvPr/>
        </p:nvSpPr>
        <p:spPr>
          <a:xfrm>
            <a:off x="13065668" y="-119270"/>
            <a:ext cx="11358088" cy="138905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ts val="4300"/>
              </a:lnSpc>
              <a:spcBef>
                <a:spcPts val="800"/>
              </a:spcBef>
              <a:defRPr sz="1400" b="1" cap="all" spc="195"/>
            </a:lvl1pPr>
          </a:lstStyle>
          <a:p>
            <a:r>
              <a:rPr dirty="0">
                <a:solidFill>
                  <a:schemeClr val="bg1"/>
                </a:solidFill>
              </a:rPr>
              <a:t>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DA7B3F-3343-6955-94C6-F2E186E87D0E}"/>
              </a:ext>
            </a:extLst>
          </p:cNvPr>
          <p:cNvSpPr txBox="1"/>
          <p:nvPr/>
        </p:nvSpPr>
        <p:spPr>
          <a:xfrm>
            <a:off x="2041762" y="5187467"/>
            <a:ext cx="8096151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Ipsum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nunc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aliquet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bibendum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enim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facilisis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gravida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neque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convallis.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Tortor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ac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ut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consequat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semper.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Eget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arcu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dictum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varius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duis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at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consectetur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lorem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donec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.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Urna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cursus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eget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nunc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scelerisque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viverra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mauris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in. Aenean 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tortor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at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risus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viverra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Ingra Cd" pitchFamily="2" charset="77"/>
              </a:rPr>
              <a:t>adipiscin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Ingra Cd" pitchFamily="2" charset="77"/>
              </a:rPr>
              <a:t>. </a:t>
            </a:r>
          </a:p>
        </p:txBody>
      </p:sp>
      <p:sp>
        <p:nvSpPr>
          <p:cNvPr id="4" name="Shape 90">
            <a:extLst>
              <a:ext uri="{FF2B5EF4-FFF2-40B4-BE49-F238E27FC236}">
                <a16:creationId xmlns:a16="http://schemas.microsoft.com/office/drawing/2014/main" id="{4EABC093-84AC-9A27-4038-AF461668724B}"/>
              </a:ext>
            </a:extLst>
          </p:cNvPr>
          <p:cNvSpPr txBox="1"/>
          <p:nvPr/>
        </p:nvSpPr>
        <p:spPr>
          <a:xfrm>
            <a:off x="2041762" y="2839796"/>
            <a:ext cx="505266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Single Column </a:t>
            </a:r>
          </a:p>
        </p:txBody>
      </p:sp>
      <p:sp>
        <p:nvSpPr>
          <p:cNvPr id="6" name="Shape 90">
            <a:extLst>
              <a:ext uri="{FF2B5EF4-FFF2-40B4-BE49-F238E27FC236}">
                <a16:creationId xmlns:a16="http://schemas.microsoft.com/office/drawing/2014/main" id="{AFADF3D3-D71E-DCCE-7D3A-78F1D6AE6893}"/>
              </a:ext>
            </a:extLst>
          </p:cNvPr>
          <p:cNvSpPr txBox="1"/>
          <p:nvPr/>
        </p:nvSpPr>
        <p:spPr>
          <a:xfrm>
            <a:off x="2041762" y="3806823"/>
            <a:ext cx="351218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Large Text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DFFF764D-AF19-9717-9F11-6BAF72995391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586053" y="6624924"/>
            <a:ext cx="306494" cy="466153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90">
            <a:extLst>
              <a:ext uri="{FF2B5EF4-FFF2-40B4-BE49-F238E27FC236}">
                <a16:creationId xmlns:a16="http://schemas.microsoft.com/office/drawing/2014/main" id="{D3DB1114-D341-836C-6CEC-FC64234F9E88}"/>
              </a:ext>
            </a:extLst>
          </p:cNvPr>
          <p:cNvSpPr txBox="1"/>
          <p:nvPr/>
        </p:nvSpPr>
        <p:spPr>
          <a:xfrm>
            <a:off x="869919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6117692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7F224BB-9627-2DD8-AE04-B4B7655CDE1C}"/>
              </a:ext>
            </a:extLst>
          </p:cNvPr>
          <p:cNvSpPr txBox="1"/>
          <p:nvPr/>
        </p:nvSpPr>
        <p:spPr>
          <a:xfrm>
            <a:off x="2041762" y="5187467"/>
            <a:ext cx="8809354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Ipsum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bibendum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gravida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convallis.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ac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consequat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semper.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dictum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varius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consectetur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lorem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donec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Urna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cursus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mauris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in. Aenean et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risus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Amet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cras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adipiscing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turpis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egestas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Pretium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vulputate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sapien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sagittis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aliquam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Sed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non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odio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euismod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ultrices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vitae auctor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augue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praesent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elementum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leo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vel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fringillar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endParaRPr kumimoji="0" lang="en-US" sz="2400" u="none" strike="noStrike" cap="none" spc="1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Narrow" panose="020B0604020202020204" pitchFamily="34" charset="0"/>
              <a:cs typeface="Arial Narrow" panose="020B0604020202020204" pitchFamily="34" charset="0"/>
              <a:sym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643BEB-31E2-ED3F-966E-F27863B839A6}"/>
              </a:ext>
            </a:extLst>
          </p:cNvPr>
          <p:cNvSpPr txBox="1"/>
          <p:nvPr/>
        </p:nvSpPr>
        <p:spPr>
          <a:xfrm>
            <a:off x="11839073" y="5187467"/>
            <a:ext cx="8809354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Ipsum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bibendum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gravida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convallis.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ac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consequat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semper.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dictum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varius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consectetur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lorem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donec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Urna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cursus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mauris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in. Aenean et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risus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Amet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cras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adipiscing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turpis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egestas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Pretium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vulputate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sapien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sagittis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aliquam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Sed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non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odio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euismod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ultrices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vitae auctor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augue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praesent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elementum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leo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vel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fringillar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endParaRPr kumimoji="0" lang="en-US" sz="2400" u="none" strike="noStrike" cap="none" spc="1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Narrow" panose="020B0604020202020204" pitchFamily="34" charset="0"/>
              <a:cs typeface="Arial Narrow" panose="020B0604020202020204" pitchFamily="34" charset="0"/>
              <a:sym typeface="Helvetica"/>
            </a:endParaRPr>
          </a:p>
        </p:txBody>
      </p:sp>
      <p:sp>
        <p:nvSpPr>
          <p:cNvPr id="7" name="Shape 90">
            <a:extLst>
              <a:ext uri="{FF2B5EF4-FFF2-40B4-BE49-F238E27FC236}">
                <a16:creationId xmlns:a16="http://schemas.microsoft.com/office/drawing/2014/main" id="{701EEBEC-C7D4-697D-FFDF-A9FCD10CBC64}"/>
              </a:ext>
            </a:extLst>
          </p:cNvPr>
          <p:cNvSpPr txBox="1"/>
          <p:nvPr/>
        </p:nvSpPr>
        <p:spPr>
          <a:xfrm>
            <a:off x="2041762" y="2839796"/>
            <a:ext cx="532197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00529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Double Column </a:t>
            </a:r>
          </a:p>
        </p:txBody>
      </p:sp>
      <p:sp>
        <p:nvSpPr>
          <p:cNvPr id="8" name="Shape 90">
            <a:extLst>
              <a:ext uri="{FF2B5EF4-FFF2-40B4-BE49-F238E27FC236}">
                <a16:creationId xmlns:a16="http://schemas.microsoft.com/office/drawing/2014/main" id="{77ED5577-E78A-A1A4-3658-E27B22367647}"/>
              </a:ext>
            </a:extLst>
          </p:cNvPr>
          <p:cNvSpPr txBox="1"/>
          <p:nvPr/>
        </p:nvSpPr>
        <p:spPr>
          <a:xfrm>
            <a:off x="2041762" y="3806823"/>
            <a:ext cx="347210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00529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Small Text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12141686-11C3-CCB3-B1D2-53C286A2F7D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669889" y="6619121"/>
            <a:ext cx="138821" cy="477759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solidFill>
                  <a:schemeClr val="bg1"/>
                </a:solidFill>
              </a:rPr>
              <a:pPr/>
              <a:t>13</a:t>
            </a:fld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8C5F27-CE5D-F930-1646-E1CE1157C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3979" y="11540157"/>
            <a:ext cx="2376440" cy="1383499"/>
          </a:xfrm>
          <a:prstGeom prst="rect">
            <a:avLst/>
          </a:prstGeom>
        </p:spPr>
      </p:pic>
      <p:sp>
        <p:nvSpPr>
          <p:cNvPr id="3" name="Shape 90">
            <a:extLst>
              <a:ext uri="{FF2B5EF4-FFF2-40B4-BE49-F238E27FC236}">
                <a16:creationId xmlns:a16="http://schemas.microsoft.com/office/drawing/2014/main" id="{16653905-4E07-A98C-6FD3-0DA5D91CC9BE}"/>
              </a:ext>
            </a:extLst>
          </p:cNvPr>
          <p:cNvSpPr txBox="1"/>
          <p:nvPr/>
        </p:nvSpPr>
        <p:spPr>
          <a:xfrm>
            <a:off x="869919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5100513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7F224BB-9627-2DD8-AE04-B4B7655CDE1C}"/>
              </a:ext>
            </a:extLst>
          </p:cNvPr>
          <p:cNvSpPr txBox="1"/>
          <p:nvPr/>
        </p:nvSpPr>
        <p:spPr>
          <a:xfrm>
            <a:off x="2041762" y="5187467"/>
            <a:ext cx="8809354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Ipsum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bibendum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gravida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convallis.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ac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consequat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semper.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dictum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varius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consectetur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lorem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donec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Urna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cursus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mauris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in. Aenean et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risus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Amet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cras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adipiscing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turpis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egestas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Pretium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vulputate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sapien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sagittis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aliquam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Sed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non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odio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euismod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ultrices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vitae auctor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augue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praesent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elementum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leo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vel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fringillar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endParaRPr kumimoji="0" lang="en-US" sz="2400" u="none" strike="noStrike" cap="none" spc="1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 panose="020B0604020202020204" pitchFamily="34" charset="0"/>
              <a:cs typeface="Arial Narrow" panose="020B0604020202020204" pitchFamily="34" charset="0"/>
              <a:sym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643BEB-31E2-ED3F-966E-F27863B839A6}"/>
              </a:ext>
            </a:extLst>
          </p:cNvPr>
          <p:cNvSpPr txBox="1"/>
          <p:nvPr/>
        </p:nvSpPr>
        <p:spPr>
          <a:xfrm>
            <a:off x="11839073" y="5187467"/>
            <a:ext cx="8809354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Ipsum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bibendum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gravida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convallis.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ac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consequat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semper.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dictum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varius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consectetur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lorem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donec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Urna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cursus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mauris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in. Aenean et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risus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Amet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cras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adipiscing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turpis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egestas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Pretium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vulputate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sapien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sagittis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aliquam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Sed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non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odio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euismod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ultrices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vitae auctor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augue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praesent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elementum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leo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vel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fringillar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endParaRPr kumimoji="0" lang="en-US" sz="2400" u="none" strike="noStrike" cap="none" spc="1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 panose="020B0604020202020204" pitchFamily="34" charset="0"/>
              <a:cs typeface="Arial Narrow" panose="020B0604020202020204" pitchFamily="34" charset="0"/>
              <a:sym typeface="Helvetica"/>
            </a:endParaRPr>
          </a:p>
        </p:txBody>
      </p:sp>
      <p:sp>
        <p:nvSpPr>
          <p:cNvPr id="7" name="Shape 90">
            <a:extLst>
              <a:ext uri="{FF2B5EF4-FFF2-40B4-BE49-F238E27FC236}">
                <a16:creationId xmlns:a16="http://schemas.microsoft.com/office/drawing/2014/main" id="{701EEBEC-C7D4-697D-FFDF-A9FCD10CBC64}"/>
              </a:ext>
            </a:extLst>
          </p:cNvPr>
          <p:cNvSpPr txBox="1"/>
          <p:nvPr/>
        </p:nvSpPr>
        <p:spPr>
          <a:xfrm>
            <a:off x="2041762" y="2839796"/>
            <a:ext cx="532197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Double Column </a:t>
            </a:r>
          </a:p>
        </p:txBody>
      </p:sp>
      <p:sp>
        <p:nvSpPr>
          <p:cNvPr id="8" name="Shape 90">
            <a:extLst>
              <a:ext uri="{FF2B5EF4-FFF2-40B4-BE49-F238E27FC236}">
                <a16:creationId xmlns:a16="http://schemas.microsoft.com/office/drawing/2014/main" id="{77ED5577-E78A-A1A4-3658-E27B22367647}"/>
              </a:ext>
            </a:extLst>
          </p:cNvPr>
          <p:cNvSpPr txBox="1"/>
          <p:nvPr/>
        </p:nvSpPr>
        <p:spPr>
          <a:xfrm>
            <a:off x="2041762" y="3806823"/>
            <a:ext cx="347210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Small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DC2E3A-FF27-6B29-AD90-8F890DF2D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3978" y="11540157"/>
            <a:ext cx="2376442" cy="1383499"/>
          </a:xfrm>
          <a:prstGeom prst="rect">
            <a:avLst/>
          </a:prstGeom>
        </p:spPr>
      </p:pic>
      <p:sp>
        <p:nvSpPr>
          <p:cNvPr id="5" name="Slide Number">
            <a:extLst>
              <a:ext uri="{FF2B5EF4-FFF2-40B4-BE49-F238E27FC236}">
                <a16:creationId xmlns:a16="http://schemas.microsoft.com/office/drawing/2014/main" id="{29AECCFE-49FE-9D78-9D55-55D38D0A544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662676" y="6624924"/>
            <a:ext cx="153247" cy="466153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90">
            <a:extLst>
              <a:ext uri="{FF2B5EF4-FFF2-40B4-BE49-F238E27FC236}">
                <a16:creationId xmlns:a16="http://schemas.microsoft.com/office/drawing/2014/main" id="{F579B325-8413-3652-ED73-744D11001CC3}"/>
              </a:ext>
            </a:extLst>
          </p:cNvPr>
          <p:cNvSpPr txBox="1"/>
          <p:nvPr/>
        </p:nvSpPr>
        <p:spPr>
          <a:xfrm>
            <a:off x="869919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219258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7F224BB-9627-2DD8-AE04-B4B7655CDE1C}"/>
              </a:ext>
            </a:extLst>
          </p:cNvPr>
          <p:cNvSpPr txBox="1"/>
          <p:nvPr/>
        </p:nvSpPr>
        <p:spPr>
          <a:xfrm>
            <a:off x="2041762" y="4315598"/>
            <a:ext cx="8809354" cy="6750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Ipsum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aliquet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bibendum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gravida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neque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convallis.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ac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consequat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semper.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dictum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varius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duis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consectetur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lorem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donec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Urna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cursus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mauris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in. Aenean et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risus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Amet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cras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adipiscing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turpis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egestas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Pretium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vulputate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sapien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nec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sagittis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aliquam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endParaRPr kumimoji="0" lang="en-US" sz="3200" u="none" strike="noStrike" cap="none" spc="1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Narrow" panose="020B0604020202020204" pitchFamily="34" charset="0"/>
              <a:cs typeface="Arial Narrow" panose="020B0604020202020204" pitchFamily="34" charset="0"/>
              <a:sym typeface="Helvetic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643BEB-31E2-ED3F-966E-F27863B839A6}"/>
              </a:ext>
            </a:extLst>
          </p:cNvPr>
          <p:cNvSpPr txBox="1"/>
          <p:nvPr/>
        </p:nvSpPr>
        <p:spPr>
          <a:xfrm>
            <a:off x="11839073" y="4315598"/>
            <a:ext cx="8809354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ct val="100000"/>
              <a:buBlip>
                <a:blip r:embed="rId3"/>
              </a:buBlip>
              <a:tabLst/>
            </a:pP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Ipsum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aliquet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bibendum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gravida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neque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convallis</a:t>
            </a:r>
          </a:p>
          <a:p>
            <a:pPr marL="457200" marR="0" indent="-4572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ct val="100000"/>
              <a:buBlip>
                <a:blip r:embed="rId3"/>
              </a:buBlip>
              <a:tabLst/>
            </a:pP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ac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consequat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semper</a:t>
            </a:r>
          </a:p>
          <a:p>
            <a:pPr marL="457200" marR="0" indent="-4572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ct val="100000"/>
              <a:buBlip>
                <a:blip r:embed="rId3"/>
              </a:buBlip>
              <a:tabLst/>
            </a:pP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dictum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varius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duis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consectetur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lorem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donec</a:t>
            </a:r>
            <a:endParaRPr lang="en-US" sz="3200" u="none" strike="noStrike" dirty="0">
              <a:solidFill>
                <a:schemeClr val="bg1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457200" marR="0" indent="-4572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529C"/>
              </a:buClr>
              <a:buSzPct val="100000"/>
              <a:buBlip>
                <a:blip r:embed="rId3"/>
              </a:buBlip>
              <a:tabLst/>
            </a:pP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Urna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cursus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mauris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in. Aenean et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risus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32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</a:t>
            </a:r>
            <a:endParaRPr lang="en-US" sz="3200" u="none" strike="noStrike" dirty="0">
              <a:solidFill>
                <a:schemeClr val="bg1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7" name="Shape 90">
            <a:extLst>
              <a:ext uri="{FF2B5EF4-FFF2-40B4-BE49-F238E27FC236}">
                <a16:creationId xmlns:a16="http://schemas.microsoft.com/office/drawing/2014/main" id="{701EEBEC-C7D4-697D-FFDF-A9FCD10CBC64}"/>
              </a:ext>
            </a:extLst>
          </p:cNvPr>
          <p:cNvSpPr txBox="1"/>
          <p:nvPr/>
        </p:nvSpPr>
        <p:spPr>
          <a:xfrm>
            <a:off x="2041762" y="1967927"/>
            <a:ext cx="532197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00529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Double Column </a:t>
            </a:r>
          </a:p>
        </p:txBody>
      </p:sp>
      <p:sp>
        <p:nvSpPr>
          <p:cNvPr id="8" name="Shape 90">
            <a:extLst>
              <a:ext uri="{FF2B5EF4-FFF2-40B4-BE49-F238E27FC236}">
                <a16:creationId xmlns:a16="http://schemas.microsoft.com/office/drawing/2014/main" id="{77ED5577-E78A-A1A4-3658-E27B22367647}"/>
              </a:ext>
            </a:extLst>
          </p:cNvPr>
          <p:cNvSpPr txBox="1"/>
          <p:nvPr/>
        </p:nvSpPr>
        <p:spPr>
          <a:xfrm>
            <a:off x="2041762" y="2934954"/>
            <a:ext cx="351218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00529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Large Text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DEC85-55B2-B6BD-D92F-9E3FC31B1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3979" y="11540157"/>
            <a:ext cx="2376440" cy="1383499"/>
          </a:xfrm>
          <a:prstGeom prst="rect">
            <a:avLst/>
          </a:prstGeom>
        </p:spPr>
      </p:pic>
      <p:sp>
        <p:nvSpPr>
          <p:cNvPr id="5" name="Shape 90">
            <a:extLst>
              <a:ext uri="{FF2B5EF4-FFF2-40B4-BE49-F238E27FC236}">
                <a16:creationId xmlns:a16="http://schemas.microsoft.com/office/drawing/2014/main" id="{190E957B-44FE-42EF-953F-84A14488ECCB}"/>
              </a:ext>
            </a:extLst>
          </p:cNvPr>
          <p:cNvSpPr txBox="1"/>
          <p:nvPr/>
        </p:nvSpPr>
        <p:spPr>
          <a:xfrm>
            <a:off x="869919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ADEDC392-5378-03FE-36D8-D0421CF135B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586053" y="6624924"/>
            <a:ext cx="306494" cy="466153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84213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B0299A-C26F-6415-61E1-28308A02EEB0}"/>
              </a:ext>
            </a:extLst>
          </p:cNvPr>
          <p:cNvSpPr txBox="1"/>
          <p:nvPr/>
        </p:nvSpPr>
        <p:spPr>
          <a:xfrm>
            <a:off x="2041762" y="4315598"/>
            <a:ext cx="8809354" cy="6750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Ipsum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aliquet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bibendum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gravida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neque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convallis.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ac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consequat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semper.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dictum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varius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duis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consectetur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lorem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donec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Urna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cursus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mauris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in. Aenean et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risus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Amet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cras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adipiscing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turpis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egestas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Pretium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vulputate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sapien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nec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sagittis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aliquam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endParaRPr kumimoji="0" lang="en-US" sz="3200" u="none" strike="noStrike" cap="none" spc="1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 panose="020B0604020202020204" pitchFamily="34" charset="0"/>
              <a:cs typeface="Arial Narrow" panose="020B0604020202020204" pitchFamily="34" charset="0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8F7784-CE95-B5C9-0E51-A4B0B203AC53}"/>
              </a:ext>
            </a:extLst>
          </p:cNvPr>
          <p:cNvSpPr txBox="1"/>
          <p:nvPr/>
        </p:nvSpPr>
        <p:spPr>
          <a:xfrm>
            <a:off x="11839073" y="4315598"/>
            <a:ext cx="8809354" cy="52732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20000"/>
                  <a:lumOff val="80000"/>
                </a:schemeClr>
              </a:buClr>
              <a:buSzPct val="100000"/>
              <a:buBlip>
                <a:blip r:embed="rId3"/>
              </a:buBlip>
              <a:tabLst/>
            </a:pP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Ipsum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aliquet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bibendum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gravida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neque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convallis</a:t>
            </a:r>
          </a:p>
          <a:p>
            <a:pPr marL="457200" marR="0" indent="-4572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20000"/>
                  <a:lumOff val="80000"/>
                </a:schemeClr>
              </a:buClr>
              <a:buSzPct val="100000"/>
              <a:buBlip>
                <a:blip r:embed="rId3"/>
              </a:buBlip>
              <a:tabLst/>
            </a:pP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ac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consequat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semper</a:t>
            </a:r>
          </a:p>
          <a:p>
            <a:pPr marL="457200" marR="0" indent="-4572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20000"/>
                  <a:lumOff val="80000"/>
                </a:schemeClr>
              </a:buClr>
              <a:buSzPct val="100000"/>
              <a:buBlip>
                <a:blip r:embed="rId3"/>
              </a:buBlip>
              <a:tabLst/>
            </a:pP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dictum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varius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duis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consectetur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lorem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donec</a:t>
            </a:r>
            <a:endParaRPr lang="en-US" sz="3200" u="none" strike="noStrike" dirty="0">
              <a:solidFill>
                <a:srgbClr val="FFFFFF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457200" marR="0" indent="-4572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5">
                  <a:lumMod val="20000"/>
                  <a:lumOff val="80000"/>
                </a:schemeClr>
              </a:buClr>
              <a:buSzPct val="100000"/>
              <a:buBlip>
                <a:blip r:embed="rId3"/>
              </a:buBlip>
              <a:tabLst/>
            </a:pP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Urna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cursus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mauris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in. Aenean et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risus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32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2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</a:t>
            </a:r>
            <a:endParaRPr lang="en-US" sz="3200" u="none" strike="noStrike" dirty="0">
              <a:solidFill>
                <a:srgbClr val="FFFFFF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Shape 90">
            <a:extLst>
              <a:ext uri="{FF2B5EF4-FFF2-40B4-BE49-F238E27FC236}">
                <a16:creationId xmlns:a16="http://schemas.microsoft.com/office/drawing/2014/main" id="{F7621342-FFBC-05EC-E424-A0DA51F83DA8}"/>
              </a:ext>
            </a:extLst>
          </p:cNvPr>
          <p:cNvSpPr txBox="1"/>
          <p:nvPr/>
        </p:nvSpPr>
        <p:spPr>
          <a:xfrm>
            <a:off x="2041762" y="1967927"/>
            <a:ext cx="532197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Double Column </a:t>
            </a:r>
          </a:p>
        </p:txBody>
      </p:sp>
      <p:sp>
        <p:nvSpPr>
          <p:cNvPr id="10" name="Shape 90">
            <a:extLst>
              <a:ext uri="{FF2B5EF4-FFF2-40B4-BE49-F238E27FC236}">
                <a16:creationId xmlns:a16="http://schemas.microsoft.com/office/drawing/2014/main" id="{BB3EBB43-A78B-41D0-CBF0-0F53A6945005}"/>
              </a:ext>
            </a:extLst>
          </p:cNvPr>
          <p:cNvSpPr txBox="1"/>
          <p:nvPr/>
        </p:nvSpPr>
        <p:spPr>
          <a:xfrm>
            <a:off x="2041762" y="2934954"/>
            <a:ext cx="351218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Large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C68CDD-344C-628D-F472-8E1F71358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3978" y="11540157"/>
            <a:ext cx="2376442" cy="1383499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49B738E5-3CF9-12D7-970B-B9062FC6FA6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662676" y="6624924"/>
            <a:ext cx="153247" cy="466153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90">
            <a:extLst>
              <a:ext uri="{FF2B5EF4-FFF2-40B4-BE49-F238E27FC236}">
                <a16:creationId xmlns:a16="http://schemas.microsoft.com/office/drawing/2014/main" id="{D2FC8E9C-5A1C-2CB2-4646-1278DFB01F33}"/>
              </a:ext>
            </a:extLst>
          </p:cNvPr>
          <p:cNvSpPr txBox="1"/>
          <p:nvPr/>
        </p:nvSpPr>
        <p:spPr>
          <a:xfrm>
            <a:off x="869919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4948875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7F224BB-9627-2DD8-AE04-B4B7655CDE1C}"/>
              </a:ext>
            </a:extLst>
          </p:cNvPr>
          <p:cNvSpPr txBox="1"/>
          <p:nvPr/>
        </p:nvSpPr>
        <p:spPr>
          <a:xfrm>
            <a:off x="2168762" y="4626060"/>
            <a:ext cx="17643238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marR="0" indent="-571500" algn="l" defTabSz="457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</a:pP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Ipsum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aliquet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bibendum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gravida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neque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convallis </a:t>
            </a:r>
          </a:p>
          <a:p>
            <a:pPr marL="571500" marR="0" indent="-571500" algn="l" defTabSz="457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</a:pP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ac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ut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consequat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semper </a:t>
            </a:r>
          </a:p>
          <a:p>
            <a:pPr marL="571500" marR="0" indent="-571500" algn="l" defTabSz="457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</a:pP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dictum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varius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duis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consectetur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lorem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donec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Urna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cursus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iverra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mauris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in. Aenean et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risus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endParaRPr lang="en-US" sz="36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571500" marR="0" indent="-571500" algn="l" defTabSz="457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</a:pP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Amet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cras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adipiscing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turpis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egestas</a:t>
            </a:r>
            <a:r>
              <a:rPr lang="en-US" sz="36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sp>
        <p:nvSpPr>
          <p:cNvPr id="9" name="Shape 90">
            <a:extLst>
              <a:ext uri="{FF2B5EF4-FFF2-40B4-BE49-F238E27FC236}">
                <a16:creationId xmlns:a16="http://schemas.microsoft.com/office/drawing/2014/main" id="{A969A325-B60F-9DEB-660E-594B4B2CECD8}"/>
              </a:ext>
            </a:extLst>
          </p:cNvPr>
          <p:cNvSpPr txBox="1"/>
          <p:nvPr/>
        </p:nvSpPr>
        <p:spPr>
          <a:xfrm>
            <a:off x="869919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dirty="0">
                <a:solidFill>
                  <a:srgbClr val="FFFFFF"/>
                </a:solidFill>
                <a:latin typeface="Nexa Light" panose="02000000000000000000" pitchFamily="2" charset="77"/>
              </a:rPr>
              <a:t>Section Title</a:t>
            </a:r>
          </a:p>
        </p:txBody>
      </p:sp>
      <p:sp>
        <p:nvSpPr>
          <p:cNvPr id="11" name="Shape 90">
            <a:extLst>
              <a:ext uri="{FF2B5EF4-FFF2-40B4-BE49-F238E27FC236}">
                <a16:creationId xmlns:a16="http://schemas.microsoft.com/office/drawing/2014/main" id="{A1DE76A1-FDAE-4A67-F527-D80B68921CC6}"/>
              </a:ext>
            </a:extLst>
          </p:cNvPr>
          <p:cNvSpPr txBox="1"/>
          <p:nvPr/>
        </p:nvSpPr>
        <p:spPr>
          <a:xfrm>
            <a:off x="2041762" y="3245416"/>
            <a:ext cx="416460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00529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Bulleted List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510B97-0D7F-1450-3553-3CD726795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3979" y="11540157"/>
            <a:ext cx="2376440" cy="1383499"/>
          </a:xfrm>
          <a:prstGeom prst="rect">
            <a:avLst/>
          </a:prstGeom>
        </p:spPr>
      </p:pic>
      <p:sp>
        <p:nvSpPr>
          <p:cNvPr id="3" name="Shape 90">
            <a:extLst>
              <a:ext uri="{FF2B5EF4-FFF2-40B4-BE49-F238E27FC236}">
                <a16:creationId xmlns:a16="http://schemas.microsoft.com/office/drawing/2014/main" id="{D30C47FC-FCE7-8F80-561A-B0ED4B685252}"/>
              </a:ext>
            </a:extLst>
          </p:cNvPr>
          <p:cNvSpPr txBox="1"/>
          <p:nvPr/>
        </p:nvSpPr>
        <p:spPr>
          <a:xfrm>
            <a:off x="1022319" y="124651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3233E6D6-566C-CD7C-0F60-413ECB9DCA3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586053" y="6624924"/>
            <a:ext cx="306494" cy="466153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1384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7F224BB-9627-2DD8-AE04-B4B7655CDE1C}"/>
              </a:ext>
            </a:extLst>
          </p:cNvPr>
          <p:cNvSpPr txBox="1"/>
          <p:nvPr/>
        </p:nvSpPr>
        <p:spPr>
          <a:xfrm>
            <a:off x="2168762" y="4626060"/>
            <a:ext cx="17643238" cy="56425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571500" marR="0" indent="-571500" algn="l" defTabSz="457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</a:pP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Ipsum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aliquet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bibendum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gravida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neque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convallis </a:t>
            </a:r>
          </a:p>
          <a:p>
            <a:pPr marL="571500" marR="0" indent="-571500" algn="l" defTabSz="457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</a:pP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ac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ut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consequat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semper </a:t>
            </a:r>
          </a:p>
          <a:p>
            <a:pPr marL="571500" marR="0" indent="-571500" algn="l" defTabSz="457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</a:pP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dictum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varius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duis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consectetur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lorem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donec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Urna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cursus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iverra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mauris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in. Aenean et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risus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endParaRPr lang="en-US" sz="36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571500" marR="0" indent="-571500" algn="l" defTabSz="457200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Blip>
                <a:blip r:embed="rId3"/>
              </a:buBlip>
              <a:tabLst/>
            </a:pP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Amet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cras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adipiscing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turpis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egestas</a:t>
            </a:r>
            <a:r>
              <a:rPr lang="en-US" sz="36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sp>
        <p:nvSpPr>
          <p:cNvPr id="11" name="Shape 90">
            <a:extLst>
              <a:ext uri="{FF2B5EF4-FFF2-40B4-BE49-F238E27FC236}">
                <a16:creationId xmlns:a16="http://schemas.microsoft.com/office/drawing/2014/main" id="{A1DE76A1-FDAE-4A67-F527-D80B68921CC6}"/>
              </a:ext>
            </a:extLst>
          </p:cNvPr>
          <p:cNvSpPr txBox="1"/>
          <p:nvPr/>
        </p:nvSpPr>
        <p:spPr>
          <a:xfrm>
            <a:off x="2041762" y="3245416"/>
            <a:ext cx="4164602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Bulleted List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C24157-E70A-3396-93F7-374E500A3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3978" y="11540157"/>
            <a:ext cx="2376442" cy="1383499"/>
          </a:xfrm>
          <a:prstGeom prst="rect">
            <a:avLst/>
          </a:prstGeom>
        </p:spPr>
      </p:pic>
      <p:sp>
        <p:nvSpPr>
          <p:cNvPr id="5" name="Slide Number">
            <a:extLst>
              <a:ext uri="{FF2B5EF4-FFF2-40B4-BE49-F238E27FC236}">
                <a16:creationId xmlns:a16="http://schemas.microsoft.com/office/drawing/2014/main" id="{4E261F83-36EE-3CDC-7646-7E21383F127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662676" y="6624924"/>
            <a:ext cx="153247" cy="466153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90">
            <a:extLst>
              <a:ext uri="{FF2B5EF4-FFF2-40B4-BE49-F238E27FC236}">
                <a16:creationId xmlns:a16="http://schemas.microsoft.com/office/drawing/2014/main" id="{187EFE29-291B-CA31-2DE3-22F68E630C08}"/>
              </a:ext>
            </a:extLst>
          </p:cNvPr>
          <p:cNvSpPr txBox="1"/>
          <p:nvPr/>
        </p:nvSpPr>
        <p:spPr>
          <a:xfrm>
            <a:off x="869919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9513693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393E7314-D62B-8C70-A115-C51E52C0DE07}"/>
              </a:ext>
            </a:extLst>
          </p:cNvPr>
          <p:cNvSpPr txBox="1">
            <a:spLocks/>
          </p:cNvSpPr>
          <p:nvPr/>
        </p:nvSpPr>
        <p:spPr>
          <a:xfrm>
            <a:off x="14766053" y="5078016"/>
            <a:ext cx="7551010" cy="177324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0" b="1" dirty="0">
                <a:solidFill>
                  <a:srgbClr val="00529C"/>
                </a:solidFill>
                <a:latin typeface="Arial Narrow" panose="020B0604020202020204" pitchFamily="34" charset="0"/>
                <a:ea typeface="+mn-lt"/>
                <a:cs typeface="Arial Narrow" panose="020B0604020202020204" pitchFamily="34" charset="0"/>
              </a:rPr>
              <a:t>70K</a:t>
            </a:r>
            <a:endParaRPr lang="en-US" sz="20000" b="1" dirty="0">
              <a:solidFill>
                <a:srgbClr val="00529C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B571D30-5040-D40D-B1B3-D44AA2720BB9}"/>
              </a:ext>
            </a:extLst>
          </p:cNvPr>
          <p:cNvSpPr txBox="1">
            <a:spLocks/>
          </p:cNvSpPr>
          <p:nvPr/>
        </p:nvSpPr>
        <p:spPr>
          <a:xfrm>
            <a:off x="16446077" y="7354029"/>
            <a:ext cx="4190963" cy="17732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buNone/>
            </a:pPr>
            <a:r>
              <a:rPr lang="en-US" sz="5400" dirty="0">
                <a:solidFill>
                  <a:schemeClr val="bg1"/>
                </a:solidFill>
                <a:latin typeface="Arial Narrow" panose="020B0604020202020204" pitchFamily="34" charset="0"/>
                <a:ea typeface="+mn-lt"/>
                <a:cs typeface="Arial Narrow" panose="020B0604020202020204" pitchFamily="34" charset="0"/>
              </a:rPr>
              <a:t>Number</a:t>
            </a:r>
          </a:p>
          <a:p>
            <a:pPr algn="ctr">
              <a:lnSpc>
                <a:spcPct val="70000"/>
              </a:lnSpc>
              <a:buNone/>
            </a:pPr>
            <a:r>
              <a:rPr lang="en-US" sz="5400" dirty="0">
                <a:solidFill>
                  <a:schemeClr val="bg1"/>
                </a:solidFill>
                <a:latin typeface="Arial Narrow" panose="020B0604020202020204" pitchFamily="34" charset="0"/>
                <a:ea typeface="+mn-lt"/>
                <a:cs typeface="Arial Narrow" panose="020B0604020202020204" pitchFamily="34" charset="0"/>
              </a:rPr>
              <a:t>Description</a:t>
            </a:r>
            <a:endParaRPr lang="en-US" sz="5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6EC2B476-19D2-93D1-6BA9-D03E72D62503}"/>
              </a:ext>
            </a:extLst>
          </p:cNvPr>
          <p:cNvSpPr txBox="1">
            <a:spLocks/>
          </p:cNvSpPr>
          <p:nvPr/>
        </p:nvSpPr>
        <p:spPr>
          <a:xfrm>
            <a:off x="8416495" y="5078016"/>
            <a:ext cx="7551010" cy="177324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0" b="1" dirty="0">
                <a:solidFill>
                  <a:srgbClr val="00529C"/>
                </a:solidFill>
                <a:latin typeface="Arial Narrow" panose="020B0604020202020204" pitchFamily="34" charset="0"/>
                <a:ea typeface="+mn-lt"/>
                <a:cs typeface="Arial Narrow" panose="020B0604020202020204" pitchFamily="34" charset="0"/>
              </a:rPr>
              <a:t>200</a:t>
            </a:r>
            <a:endParaRPr lang="en-US" sz="20000" b="1" dirty="0">
              <a:solidFill>
                <a:srgbClr val="00529C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2DC38195-5E0B-F1EC-B90F-2651B14937DC}"/>
              </a:ext>
            </a:extLst>
          </p:cNvPr>
          <p:cNvSpPr txBox="1">
            <a:spLocks/>
          </p:cNvSpPr>
          <p:nvPr/>
        </p:nvSpPr>
        <p:spPr>
          <a:xfrm>
            <a:off x="1637576" y="5078016"/>
            <a:ext cx="7551010" cy="177324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0" b="1" dirty="0">
                <a:solidFill>
                  <a:srgbClr val="00529C"/>
                </a:solidFill>
                <a:latin typeface="Arial Narrow" panose="020B0604020202020204" pitchFamily="34" charset="0"/>
                <a:ea typeface="+mn-lt"/>
                <a:cs typeface="Arial Narrow" panose="020B0604020202020204" pitchFamily="34" charset="0"/>
              </a:rPr>
              <a:t>98%</a:t>
            </a:r>
            <a:endParaRPr lang="en-US" sz="20000" b="1" dirty="0">
              <a:solidFill>
                <a:srgbClr val="00529C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BE55CCAC-AC86-47A0-E7D3-3C0D4C34BCCE}"/>
              </a:ext>
            </a:extLst>
          </p:cNvPr>
          <p:cNvSpPr txBox="1">
            <a:spLocks/>
          </p:cNvSpPr>
          <p:nvPr/>
        </p:nvSpPr>
        <p:spPr>
          <a:xfrm>
            <a:off x="10096519" y="7354029"/>
            <a:ext cx="4190963" cy="17732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buNone/>
            </a:pPr>
            <a:r>
              <a:rPr lang="en-US" sz="5400" dirty="0">
                <a:solidFill>
                  <a:schemeClr val="bg1"/>
                </a:solidFill>
                <a:latin typeface="Arial Narrow" panose="020B0604020202020204" pitchFamily="34" charset="0"/>
                <a:ea typeface="+mn-lt"/>
                <a:cs typeface="Arial Narrow" panose="020B0604020202020204" pitchFamily="34" charset="0"/>
              </a:rPr>
              <a:t>Number</a:t>
            </a:r>
          </a:p>
          <a:p>
            <a:pPr algn="ctr">
              <a:lnSpc>
                <a:spcPct val="70000"/>
              </a:lnSpc>
              <a:buNone/>
            </a:pPr>
            <a:r>
              <a:rPr lang="en-US" sz="5400" dirty="0">
                <a:solidFill>
                  <a:schemeClr val="bg1"/>
                </a:solidFill>
                <a:latin typeface="Arial Narrow" panose="020B0604020202020204" pitchFamily="34" charset="0"/>
                <a:ea typeface="+mn-lt"/>
                <a:cs typeface="Arial Narrow" panose="020B0604020202020204" pitchFamily="34" charset="0"/>
              </a:rPr>
              <a:t>Description</a:t>
            </a:r>
            <a:endParaRPr lang="en-US" sz="5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74786C03-12CF-82A2-A12B-D7C0C75E434E}"/>
              </a:ext>
            </a:extLst>
          </p:cNvPr>
          <p:cNvSpPr txBox="1">
            <a:spLocks/>
          </p:cNvSpPr>
          <p:nvPr/>
        </p:nvSpPr>
        <p:spPr>
          <a:xfrm>
            <a:off x="3317600" y="7354029"/>
            <a:ext cx="4190963" cy="17732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  <a:buNone/>
            </a:pPr>
            <a:r>
              <a:rPr lang="en-US" sz="5400" dirty="0">
                <a:solidFill>
                  <a:schemeClr val="bg1"/>
                </a:solidFill>
                <a:latin typeface="Arial Narrow" panose="020B0604020202020204" pitchFamily="34" charset="0"/>
                <a:ea typeface="+mn-lt"/>
                <a:cs typeface="Arial Narrow" panose="020B0604020202020204" pitchFamily="34" charset="0"/>
              </a:rPr>
              <a:t>Number</a:t>
            </a:r>
          </a:p>
          <a:p>
            <a:pPr algn="ctr">
              <a:lnSpc>
                <a:spcPct val="70000"/>
              </a:lnSpc>
              <a:buNone/>
            </a:pPr>
            <a:r>
              <a:rPr lang="en-US" sz="5400" dirty="0">
                <a:solidFill>
                  <a:schemeClr val="bg1"/>
                </a:solidFill>
                <a:latin typeface="Arial Narrow" panose="020B0604020202020204" pitchFamily="34" charset="0"/>
                <a:ea typeface="+mn-lt"/>
                <a:cs typeface="Arial Narrow" panose="020B0604020202020204" pitchFamily="34" charset="0"/>
              </a:rPr>
              <a:t>Description</a:t>
            </a:r>
            <a:endParaRPr lang="en-US" sz="5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0F9574-DD5F-6C13-AFD3-FADFA281967E}"/>
              </a:ext>
            </a:extLst>
          </p:cNvPr>
          <p:cNvCxnSpPr>
            <a:cxnSpLocks/>
          </p:cNvCxnSpPr>
          <p:nvPr/>
        </p:nvCxnSpPr>
        <p:spPr>
          <a:xfrm>
            <a:off x="8653273" y="4019107"/>
            <a:ext cx="0" cy="5316925"/>
          </a:xfrm>
          <a:prstGeom prst="straightConnector1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818F8E-DB89-4826-634C-76F4EEC82944}"/>
              </a:ext>
            </a:extLst>
          </p:cNvPr>
          <p:cNvCxnSpPr>
            <a:cxnSpLocks/>
          </p:cNvCxnSpPr>
          <p:nvPr/>
        </p:nvCxnSpPr>
        <p:spPr>
          <a:xfrm>
            <a:off x="15415581" y="4019107"/>
            <a:ext cx="0" cy="5316925"/>
          </a:xfrm>
          <a:prstGeom prst="straightConnector1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hape 90">
            <a:extLst>
              <a:ext uri="{FF2B5EF4-FFF2-40B4-BE49-F238E27FC236}">
                <a16:creationId xmlns:a16="http://schemas.microsoft.com/office/drawing/2014/main" id="{AA82593A-A3A7-BEAA-0B5A-4077F06C755E}"/>
              </a:ext>
            </a:extLst>
          </p:cNvPr>
          <p:cNvSpPr txBox="1"/>
          <p:nvPr/>
        </p:nvSpPr>
        <p:spPr>
          <a:xfrm>
            <a:off x="8890615" y="1577578"/>
            <a:ext cx="644888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00529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Important Statistics</a:t>
            </a:r>
          </a:p>
        </p:txBody>
      </p:sp>
      <p:sp>
        <p:nvSpPr>
          <p:cNvPr id="2" name="Shape 90">
            <a:extLst>
              <a:ext uri="{FF2B5EF4-FFF2-40B4-BE49-F238E27FC236}">
                <a16:creationId xmlns:a16="http://schemas.microsoft.com/office/drawing/2014/main" id="{8DFB7674-D060-5B8A-6F62-43D46604DE7D}"/>
              </a:ext>
            </a:extLst>
          </p:cNvPr>
          <p:cNvSpPr txBox="1"/>
          <p:nvPr/>
        </p:nvSpPr>
        <p:spPr>
          <a:xfrm>
            <a:off x="869919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72E2DD2-57AB-7A2E-AE50-8215F86858E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586053" y="6624924"/>
            <a:ext cx="306494" cy="466153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48843-1F0A-7583-15A0-FF31AF489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3979" y="11540157"/>
            <a:ext cx="2376440" cy="138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7028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474E23A-A33F-30C5-F552-7E692DDF2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6" r="12192"/>
          <a:stretch/>
        </p:blipFill>
        <p:spPr>
          <a:xfrm>
            <a:off x="-343533" y="1"/>
            <a:ext cx="24727533" cy="1371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976DE9-CFB4-B46D-587F-CDA90E637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199" y="983789"/>
            <a:ext cx="3781730" cy="2201619"/>
          </a:xfrm>
          <a:prstGeom prst="rect">
            <a:avLst/>
          </a:prstGeom>
        </p:spPr>
      </p:pic>
      <p:sp>
        <p:nvSpPr>
          <p:cNvPr id="5" name="Shape 91">
            <a:extLst>
              <a:ext uri="{FF2B5EF4-FFF2-40B4-BE49-F238E27FC236}">
                <a16:creationId xmlns:a16="http://schemas.microsoft.com/office/drawing/2014/main" id="{15F2DF61-D26B-BFC1-AF92-56A802AAA577}"/>
              </a:ext>
            </a:extLst>
          </p:cNvPr>
          <p:cNvSpPr txBox="1"/>
          <p:nvPr/>
        </p:nvSpPr>
        <p:spPr>
          <a:xfrm>
            <a:off x="19521377" y="1272256"/>
            <a:ext cx="3555423" cy="47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ts val="4300"/>
              </a:lnSpc>
              <a:spcBef>
                <a:spcPts val="800"/>
              </a:spcBef>
              <a:defRPr sz="1400" cap="all" spc="195">
                <a:solidFill>
                  <a:schemeClr val="accent3">
                    <a:hueOff val="-2996756"/>
                    <a:satOff val="-72549"/>
                    <a:lumOff val="44509"/>
                  </a:schemeClr>
                </a:solidFill>
              </a:defRPr>
            </a:lvl1pPr>
          </a:lstStyle>
          <a:p>
            <a:pPr algn="r"/>
            <a:r>
              <a:rPr lang="en-US" sz="18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Month xx, YYYY</a:t>
            </a:r>
          </a:p>
        </p:txBody>
      </p:sp>
      <p:sp>
        <p:nvSpPr>
          <p:cNvPr id="7" name="Shape 90">
            <a:extLst>
              <a:ext uri="{FF2B5EF4-FFF2-40B4-BE49-F238E27FC236}">
                <a16:creationId xmlns:a16="http://schemas.microsoft.com/office/drawing/2014/main" id="{714DAAFD-3D2D-10D1-4AD3-13D326A04319}"/>
              </a:ext>
            </a:extLst>
          </p:cNvPr>
          <p:cNvSpPr txBox="1"/>
          <p:nvPr/>
        </p:nvSpPr>
        <p:spPr>
          <a:xfrm>
            <a:off x="1349729" y="6986414"/>
            <a:ext cx="8283368" cy="156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14200"/>
              </a:lnSpc>
              <a:spcBef>
                <a:spcPts val="2000"/>
              </a:spcBef>
              <a:defRPr sz="6000" spc="-29">
                <a:solidFill>
                  <a:srgbClr val="F4F4F4"/>
                </a:solidFill>
              </a:defRPr>
            </a:lvl1pPr>
          </a:lstStyle>
          <a:p>
            <a:r>
              <a:rPr lang="en-US" sz="5400" dirty="0" err="1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Subheader</a:t>
            </a:r>
            <a:r>
              <a:rPr lang="en-US" sz="54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Copy</a:t>
            </a:r>
            <a:endParaRPr sz="54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Shape 90">
            <a:extLst>
              <a:ext uri="{FF2B5EF4-FFF2-40B4-BE49-F238E27FC236}">
                <a16:creationId xmlns:a16="http://schemas.microsoft.com/office/drawing/2014/main" id="{136990F5-DBE6-C6C7-E94F-0E6E2A5FCF27}"/>
              </a:ext>
            </a:extLst>
          </p:cNvPr>
          <p:cNvSpPr txBox="1"/>
          <p:nvPr/>
        </p:nvSpPr>
        <p:spPr>
          <a:xfrm>
            <a:off x="1307199" y="11969815"/>
            <a:ext cx="6624689" cy="703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Author Full Name</a:t>
            </a:r>
          </a:p>
        </p:txBody>
      </p:sp>
      <p:sp>
        <p:nvSpPr>
          <p:cNvPr id="10" name="Shape 90">
            <a:extLst>
              <a:ext uri="{FF2B5EF4-FFF2-40B4-BE49-F238E27FC236}">
                <a16:creationId xmlns:a16="http://schemas.microsoft.com/office/drawing/2014/main" id="{3F019E24-608F-EB97-6221-B31F1F9805E0}"/>
              </a:ext>
            </a:extLst>
          </p:cNvPr>
          <p:cNvSpPr txBox="1"/>
          <p:nvPr/>
        </p:nvSpPr>
        <p:spPr>
          <a:xfrm>
            <a:off x="1307199" y="6226485"/>
            <a:ext cx="15616047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PRESENTATION</a:t>
            </a:r>
          </a:p>
        </p:txBody>
      </p:sp>
      <p:sp>
        <p:nvSpPr>
          <p:cNvPr id="11" name="Shape 90">
            <a:extLst>
              <a:ext uri="{FF2B5EF4-FFF2-40B4-BE49-F238E27FC236}">
                <a16:creationId xmlns:a16="http://schemas.microsoft.com/office/drawing/2014/main" id="{D033D597-B3D3-D728-2CF9-CED9275A7211}"/>
              </a:ext>
            </a:extLst>
          </p:cNvPr>
          <p:cNvSpPr txBox="1"/>
          <p:nvPr/>
        </p:nvSpPr>
        <p:spPr>
          <a:xfrm>
            <a:off x="1307199" y="5039837"/>
            <a:ext cx="15616047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POWERPOINT</a:t>
            </a:r>
          </a:p>
        </p:txBody>
      </p:sp>
    </p:spTree>
    <p:extLst>
      <p:ext uri="{BB962C8B-B14F-4D97-AF65-F5344CB8AC3E}">
        <p14:creationId xmlns:p14="http://schemas.microsoft.com/office/powerpoint/2010/main" val="86883638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2DC38195-5E0B-F1EC-B90F-2651B14937DC}"/>
              </a:ext>
            </a:extLst>
          </p:cNvPr>
          <p:cNvSpPr txBox="1">
            <a:spLocks/>
          </p:cNvSpPr>
          <p:nvPr/>
        </p:nvSpPr>
        <p:spPr>
          <a:xfrm>
            <a:off x="1729644" y="2829364"/>
            <a:ext cx="20924712" cy="661630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0" b="1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THERE IS NO LIMIT TO THE GOOD YOU CAN DO IF YOU DON’T CARE WHO GETS THE CREDIT</a:t>
            </a:r>
            <a:endParaRPr lang="en-US" sz="11000" b="1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Shape 90">
            <a:extLst>
              <a:ext uri="{FF2B5EF4-FFF2-40B4-BE49-F238E27FC236}">
                <a16:creationId xmlns:a16="http://schemas.microsoft.com/office/drawing/2014/main" id="{AA82593A-A3A7-BEAA-0B5A-4077F06C755E}"/>
              </a:ext>
            </a:extLst>
          </p:cNvPr>
          <p:cNvSpPr txBox="1"/>
          <p:nvPr/>
        </p:nvSpPr>
        <p:spPr>
          <a:xfrm>
            <a:off x="6757350" y="9242975"/>
            <a:ext cx="1086930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George C. Marshall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0B663E00-934C-A14F-B47D-AE2EB2B3C8C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662676" y="6624924"/>
            <a:ext cx="153247" cy="466153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D3194-3D8A-D787-2DF8-ACB65CAB3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3978" y="11540157"/>
            <a:ext cx="2376442" cy="1383499"/>
          </a:xfrm>
          <a:prstGeom prst="rect">
            <a:avLst/>
          </a:prstGeom>
        </p:spPr>
      </p:pic>
      <p:sp>
        <p:nvSpPr>
          <p:cNvPr id="4" name="Shape 90">
            <a:extLst>
              <a:ext uri="{FF2B5EF4-FFF2-40B4-BE49-F238E27FC236}">
                <a16:creationId xmlns:a16="http://schemas.microsoft.com/office/drawing/2014/main" id="{F8A58B65-CDE4-5895-E189-812423BE8D6D}"/>
              </a:ext>
            </a:extLst>
          </p:cNvPr>
          <p:cNvSpPr txBox="1"/>
          <p:nvPr/>
        </p:nvSpPr>
        <p:spPr>
          <a:xfrm>
            <a:off x="869919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9788686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481423D-17C5-06FC-5530-B6508EF6A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8293434"/>
              </p:ext>
            </p:extLst>
          </p:nvPr>
        </p:nvGraphicFramePr>
        <p:xfrm>
          <a:off x="1910243" y="1719072"/>
          <a:ext cx="12720157" cy="10145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904BB75-08EB-0BB3-B441-E16BEB4AAD3F}"/>
              </a:ext>
            </a:extLst>
          </p:cNvPr>
          <p:cNvSpPr txBox="1"/>
          <p:nvPr/>
        </p:nvSpPr>
        <p:spPr>
          <a:xfrm>
            <a:off x="15752413" y="4421923"/>
            <a:ext cx="7001262" cy="6196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Ipsum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bibendum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gravida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convallis.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ac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consequat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semper.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dictum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varius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consectetur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lorem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donec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Urna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cursus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mauris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in. Aenean et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risus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Amet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cras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adipiscing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turpis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egestas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Pretium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vulputate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sapien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nec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sagittis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aliquam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Sed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non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odio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euismod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ultrices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vitae auctor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augue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praesent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elementum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leo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vel </a:t>
            </a:r>
            <a:r>
              <a:rPr lang="en-US" sz="2400" u="none" strike="noStrike" dirty="0" err="1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fringillar</a:t>
            </a:r>
            <a:r>
              <a:rPr lang="en-US" sz="2400" u="none" strike="noStrike" dirty="0">
                <a:solidFill>
                  <a:srgbClr val="FFFFFF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endParaRPr kumimoji="0" lang="en-US" sz="2400" u="none" strike="noStrike" cap="none" spc="10" normalizeH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 Narrow" panose="020B0604020202020204" pitchFamily="34" charset="0"/>
              <a:cs typeface="Arial Narrow" panose="020B0604020202020204" pitchFamily="34" charset="0"/>
              <a:sym typeface="Helvetica"/>
            </a:endParaRPr>
          </a:p>
        </p:txBody>
      </p:sp>
      <p:sp>
        <p:nvSpPr>
          <p:cNvPr id="7" name="Shape 90">
            <a:extLst>
              <a:ext uri="{FF2B5EF4-FFF2-40B4-BE49-F238E27FC236}">
                <a16:creationId xmlns:a16="http://schemas.microsoft.com/office/drawing/2014/main" id="{63C3BA99-F0DF-B20E-2B9C-B3F6ABBA1AA2}"/>
              </a:ext>
            </a:extLst>
          </p:cNvPr>
          <p:cNvSpPr txBox="1"/>
          <p:nvPr/>
        </p:nvSpPr>
        <p:spPr>
          <a:xfrm>
            <a:off x="15752412" y="2074252"/>
            <a:ext cx="1814599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Chart</a:t>
            </a:r>
          </a:p>
        </p:txBody>
      </p:sp>
      <p:sp>
        <p:nvSpPr>
          <p:cNvPr id="8" name="Shape 90">
            <a:extLst>
              <a:ext uri="{FF2B5EF4-FFF2-40B4-BE49-F238E27FC236}">
                <a16:creationId xmlns:a16="http://schemas.microsoft.com/office/drawing/2014/main" id="{0EC14C67-4CB0-3F5F-0BF4-55BDEAE0BBD0}"/>
              </a:ext>
            </a:extLst>
          </p:cNvPr>
          <p:cNvSpPr txBox="1"/>
          <p:nvPr/>
        </p:nvSpPr>
        <p:spPr>
          <a:xfrm>
            <a:off x="15752412" y="3041279"/>
            <a:ext cx="289342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Headline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3D378EC1-83F0-07CD-FF8E-738FEFAC3BC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662676" y="6624924"/>
            <a:ext cx="153247" cy="466153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A2C77-CC98-54C5-13EC-85F3DC18E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3978" y="11540157"/>
            <a:ext cx="2376442" cy="1383499"/>
          </a:xfrm>
          <a:prstGeom prst="rect">
            <a:avLst/>
          </a:prstGeom>
        </p:spPr>
      </p:pic>
      <p:sp>
        <p:nvSpPr>
          <p:cNvPr id="9" name="Shape 90">
            <a:extLst>
              <a:ext uri="{FF2B5EF4-FFF2-40B4-BE49-F238E27FC236}">
                <a16:creationId xmlns:a16="http://schemas.microsoft.com/office/drawing/2014/main" id="{C1983B14-5D77-3D98-6E1C-B8DC9C18A38F}"/>
              </a:ext>
            </a:extLst>
          </p:cNvPr>
          <p:cNvSpPr txBox="1"/>
          <p:nvPr/>
        </p:nvSpPr>
        <p:spPr>
          <a:xfrm>
            <a:off x="869919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852402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04BB75-08EB-0BB3-B441-E16BEB4AAD3F}"/>
              </a:ext>
            </a:extLst>
          </p:cNvPr>
          <p:cNvSpPr txBox="1"/>
          <p:nvPr/>
        </p:nvSpPr>
        <p:spPr>
          <a:xfrm>
            <a:off x="14562980" y="4754166"/>
            <a:ext cx="7001262" cy="6196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Ipsum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bibendum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gravida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convallis.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ac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consequat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semper.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dictum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varius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consectetur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lorem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donec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Urna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cursus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mauris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in. Aenean et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risus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Amet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cras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adipiscing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turpis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egestas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Pretium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vulputate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sapien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sagittis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aliquam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Sed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non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odio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euismod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ultrices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vitae auctor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augue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praesent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elementum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leo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vel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fringillar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endParaRPr kumimoji="0" lang="en-US" sz="2400" u="none" strike="noStrike" cap="none" spc="1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Narrow" panose="020B0604020202020204" pitchFamily="34" charset="0"/>
              <a:cs typeface="Arial Narrow" panose="020B0604020202020204" pitchFamily="34" charset="0"/>
              <a:sym typeface="Helvetica"/>
            </a:endParaRPr>
          </a:p>
        </p:txBody>
      </p:sp>
      <p:sp>
        <p:nvSpPr>
          <p:cNvPr id="7" name="Shape 90">
            <a:extLst>
              <a:ext uri="{FF2B5EF4-FFF2-40B4-BE49-F238E27FC236}">
                <a16:creationId xmlns:a16="http://schemas.microsoft.com/office/drawing/2014/main" id="{63C3BA99-F0DF-B20E-2B9C-B3F6ABBA1AA2}"/>
              </a:ext>
            </a:extLst>
          </p:cNvPr>
          <p:cNvSpPr txBox="1"/>
          <p:nvPr/>
        </p:nvSpPr>
        <p:spPr>
          <a:xfrm>
            <a:off x="14562979" y="2406495"/>
            <a:ext cx="1811393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00529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Chart</a:t>
            </a:r>
          </a:p>
        </p:txBody>
      </p:sp>
      <p:sp>
        <p:nvSpPr>
          <p:cNvPr id="8" name="Shape 90">
            <a:extLst>
              <a:ext uri="{FF2B5EF4-FFF2-40B4-BE49-F238E27FC236}">
                <a16:creationId xmlns:a16="http://schemas.microsoft.com/office/drawing/2014/main" id="{0EC14C67-4CB0-3F5F-0BF4-55BDEAE0BBD0}"/>
              </a:ext>
            </a:extLst>
          </p:cNvPr>
          <p:cNvSpPr txBox="1"/>
          <p:nvPr/>
        </p:nvSpPr>
        <p:spPr>
          <a:xfrm>
            <a:off x="14562979" y="3373522"/>
            <a:ext cx="289342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rgbClr val="00529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Headline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6FBD643-73BD-223E-3707-C7FB0D093D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2804711"/>
              </p:ext>
            </p:extLst>
          </p:nvPr>
        </p:nvGraphicFramePr>
        <p:xfrm>
          <a:off x="0" y="1205418"/>
          <a:ext cx="16256000" cy="10837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hape 90">
            <a:extLst>
              <a:ext uri="{FF2B5EF4-FFF2-40B4-BE49-F238E27FC236}">
                <a16:creationId xmlns:a16="http://schemas.microsoft.com/office/drawing/2014/main" id="{CEC37F48-5771-E181-ED33-859E82D5B154}"/>
              </a:ext>
            </a:extLst>
          </p:cNvPr>
          <p:cNvSpPr txBox="1"/>
          <p:nvPr/>
        </p:nvSpPr>
        <p:spPr>
          <a:xfrm>
            <a:off x="869919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274C2CCF-8972-0D2F-FECB-A8393DC36C6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586053" y="6624924"/>
            <a:ext cx="306494" cy="466153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F9F51B-B34A-7FA5-B28F-5835012E8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23979" y="11540157"/>
            <a:ext cx="2376440" cy="138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4741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A5D85E-3AF3-E549-EB97-CCC92FD04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454884" cy="13716000"/>
          </a:xfrm>
          <a:prstGeom prst="rect">
            <a:avLst/>
          </a:prstGeom>
        </p:spPr>
      </p:pic>
      <p:sp>
        <p:nvSpPr>
          <p:cNvPr id="2" name="Shape 90">
            <a:extLst>
              <a:ext uri="{FF2B5EF4-FFF2-40B4-BE49-F238E27FC236}">
                <a16:creationId xmlns:a16="http://schemas.microsoft.com/office/drawing/2014/main" id="{DFEF4E8B-EE89-E650-347D-B7A0186962A4}"/>
              </a:ext>
            </a:extLst>
          </p:cNvPr>
          <p:cNvSpPr txBox="1"/>
          <p:nvPr/>
        </p:nvSpPr>
        <p:spPr>
          <a:xfrm>
            <a:off x="7322288" y="3935360"/>
            <a:ext cx="9739424" cy="339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 algn="ctr"/>
            <a:r>
              <a:rPr lang="en-US" sz="1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Thank You</a:t>
            </a:r>
            <a:endParaRPr sz="1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5A7B0-7B21-2719-3122-C9919ECF5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2272" y="9618550"/>
            <a:ext cx="3099456" cy="180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8722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A5D85E-3AF3-E549-EB97-CCC92FD04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1" t="-709" r="1179"/>
          <a:stretch/>
        </p:blipFill>
        <p:spPr>
          <a:xfrm>
            <a:off x="1" y="-148856"/>
            <a:ext cx="24383999" cy="13864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E5A7B0-7B21-2719-3122-C9919ECF5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2272" y="9605317"/>
            <a:ext cx="3099456" cy="1804418"/>
          </a:xfrm>
          <a:prstGeom prst="rect">
            <a:avLst/>
          </a:prstGeom>
        </p:spPr>
      </p:pic>
      <p:sp>
        <p:nvSpPr>
          <p:cNvPr id="3" name="Shape 90">
            <a:extLst>
              <a:ext uri="{FF2B5EF4-FFF2-40B4-BE49-F238E27FC236}">
                <a16:creationId xmlns:a16="http://schemas.microsoft.com/office/drawing/2014/main" id="{7AEB132A-7DB9-2EBB-CCC3-D7F1BAF7DE10}"/>
              </a:ext>
            </a:extLst>
          </p:cNvPr>
          <p:cNvSpPr txBox="1"/>
          <p:nvPr/>
        </p:nvSpPr>
        <p:spPr>
          <a:xfrm>
            <a:off x="7322288" y="3935360"/>
            <a:ext cx="9739424" cy="339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 algn="ctr"/>
            <a:r>
              <a:rPr lang="en-US" sz="1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Thank You</a:t>
            </a:r>
            <a:endParaRPr sz="1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2220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A5D85E-3AF3-E549-EB97-CCC92FD04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27172" r="1891" b="-1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E5A7B0-7B21-2719-3122-C9919ECF5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2272" y="10752923"/>
            <a:ext cx="3099456" cy="1804418"/>
          </a:xfrm>
          <a:prstGeom prst="rect">
            <a:avLst/>
          </a:prstGeom>
        </p:spPr>
      </p:pic>
      <p:sp>
        <p:nvSpPr>
          <p:cNvPr id="3" name="Shape 90">
            <a:extLst>
              <a:ext uri="{FF2B5EF4-FFF2-40B4-BE49-F238E27FC236}">
                <a16:creationId xmlns:a16="http://schemas.microsoft.com/office/drawing/2014/main" id="{FC87AD00-4782-E1D0-FE93-0C8D94D627E9}"/>
              </a:ext>
            </a:extLst>
          </p:cNvPr>
          <p:cNvSpPr txBox="1"/>
          <p:nvPr/>
        </p:nvSpPr>
        <p:spPr>
          <a:xfrm>
            <a:off x="7322288" y="3935360"/>
            <a:ext cx="9739424" cy="339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 algn="ctr"/>
            <a:r>
              <a:rPr lang="en-US" sz="1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Thank You</a:t>
            </a:r>
            <a:endParaRPr sz="1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20639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A5D85E-3AF3-E549-EB97-CCC92FD04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249" r="12145" b="13479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4BC1B-581E-D2EC-84BF-0F0938E51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1462" y="8995145"/>
            <a:ext cx="2861077" cy="1698230"/>
          </a:xfrm>
          <a:prstGeom prst="rect">
            <a:avLst/>
          </a:prstGeom>
        </p:spPr>
      </p:pic>
      <p:sp>
        <p:nvSpPr>
          <p:cNvPr id="3" name="Shape 90">
            <a:extLst>
              <a:ext uri="{FF2B5EF4-FFF2-40B4-BE49-F238E27FC236}">
                <a16:creationId xmlns:a16="http://schemas.microsoft.com/office/drawing/2014/main" id="{96B035C8-E970-8FC9-EDA7-35E414515502}"/>
              </a:ext>
            </a:extLst>
          </p:cNvPr>
          <p:cNvSpPr txBox="1"/>
          <p:nvPr/>
        </p:nvSpPr>
        <p:spPr>
          <a:xfrm>
            <a:off x="7322288" y="3935360"/>
            <a:ext cx="9739424" cy="339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 algn="ctr"/>
            <a:r>
              <a:rPr lang="en-US" sz="1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Thank You</a:t>
            </a:r>
            <a:endParaRPr sz="1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48177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A5D85E-3AF3-E549-EB97-CCC92FD04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E5A7B0-7B21-2719-3122-C9919ECF5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5535" y="11050635"/>
            <a:ext cx="3099456" cy="1804418"/>
          </a:xfrm>
          <a:prstGeom prst="rect">
            <a:avLst/>
          </a:prstGeom>
        </p:spPr>
      </p:pic>
      <p:sp>
        <p:nvSpPr>
          <p:cNvPr id="3" name="Shape 90">
            <a:extLst>
              <a:ext uri="{FF2B5EF4-FFF2-40B4-BE49-F238E27FC236}">
                <a16:creationId xmlns:a16="http://schemas.microsoft.com/office/drawing/2014/main" id="{E9A6ECC8-9E49-2EA1-B179-7930EAAA62A4}"/>
              </a:ext>
            </a:extLst>
          </p:cNvPr>
          <p:cNvSpPr txBox="1"/>
          <p:nvPr/>
        </p:nvSpPr>
        <p:spPr>
          <a:xfrm>
            <a:off x="7322288" y="3935360"/>
            <a:ext cx="9739424" cy="3390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 algn="ctr"/>
            <a:r>
              <a:rPr lang="en-US" sz="1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Thank You</a:t>
            </a:r>
            <a:endParaRPr sz="1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659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DD17CD2-5BD0-E703-20C7-E40CEF8F3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2"/>
          <a:stretch/>
        </p:blipFill>
        <p:spPr>
          <a:xfrm>
            <a:off x="827314" y="0"/>
            <a:ext cx="23556686" cy="1371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976DE9-CFB4-B46D-587F-CDA90E637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199" y="983789"/>
            <a:ext cx="3781730" cy="2201619"/>
          </a:xfrm>
          <a:prstGeom prst="rect">
            <a:avLst/>
          </a:prstGeom>
        </p:spPr>
      </p:pic>
      <p:sp>
        <p:nvSpPr>
          <p:cNvPr id="5" name="Shape 91">
            <a:extLst>
              <a:ext uri="{FF2B5EF4-FFF2-40B4-BE49-F238E27FC236}">
                <a16:creationId xmlns:a16="http://schemas.microsoft.com/office/drawing/2014/main" id="{7F85BBF2-99C3-F8D2-A40F-5A9556FE3DCB}"/>
              </a:ext>
            </a:extLst>
          </p:cNvPr>
          <p:cNvSpPr txBox="1"/>
          <p:nvPr/>
        </p:nvSpPr>
        <p:spPr>
          <a:xfrm>
            <a:off x="19521377" y="1272256"/>
            <a:ext cx="3555423" cy="47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ts val="4300"/>
              </a:lnSpc>
              <a:spcBef>
                <a:spcPts val="800"/>
              </a:spcBef>
              <a:defRPr sz="1400" cap="all" spc="195">
                <a:solidFill>
                  <a:schemeClr val="accent3">
                    <a:hueOff val="-2996756"/>
                    <a:satOff val="-72549"/>
                    <a:lumOff val="44509"/>
                  </a:schemeClr>
                </a:solidFill>
              </a:defRPr>
            </a:lvl1pPr>
          </a:lstStyle>
          <a:p>
            <a:pPr algn="r"/>
            <a:r>
              <a:rPr lang="en-US" sz="18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Month xx, YYYY</a:t>
            </a:r>
          </a:p>
        </p:txBody>
      </p:sp>
      <p:sp>
        <p:nvSpPr>
          <p:cNvPr id="9" name="Shape 90">
            <a:extLst>
              <a:ext uri="{FF2B5EF4-FFF2-40B4-BE49-F238E27FC236}">
                <a16:creationId xmlns:a16="http://schemas.microsoft.com/office/drawing/2014/main" id="{44AE2330-3A8F-1058-BB3D-4DC9495E2A36}"/>
              </a:ext>
            </a:extLst>
          </p:cNvPr>
          <p:cNvSpPr txBox="1"/>
          <p:nvPr/>
        </p:nvSpPr>
        <p:spPr>
          <a:xfrm>
            <a:off x="1349729" y="6986414"/>
            <a:ext cx="8283368" cy="156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14200"/>
              </a:lnSpc>
              <a:spcBef>
                <a:spcPts val="2000"/>
              </a:spcBef>
              <a:defRPr sz="6000" spc="-29">
                <a:solidFill>
                  <a:srgbClr val="F4F4F4"/>
                </a:solidFill>
              </a:defRPr>
            </a:lvl1pPr>
          </a:lstStyle>
          <a:p>
            <a:r>
              <a:rPr lang="en-US" sz="5400" dirty="0" err="1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Subheader</a:t>
            </a:r>
            <a:r>
              <a:rPr lang="en-US" sz="54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Copy</a:t>
            </a:r>
            <a:endParaRPr sz="54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Shape 90">
            <a:extLst>
              <a:ext uri="{FF2B5EF4-FFF2-40B4-BE49-F238E27FC236}">
                <a16:creationId xmlns:a16="http://schemas.microsoft.com/office/drawing/2014/main" id="{690489EB-D2F2-73DA-03D6-2D603C3D75BF}"/>
              </a:ext>
            </a:extLst>
          </p:cNvPr>
          <p:cNvSpPr txBox="1"/>
          <p:nvPr/>
        </p:nvSpPr>
        <p:spPr>
          <a:xfrm>
            <a:off x="1307199" y="11969815"/>
            <a:ext cx="6624689" cy="703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Author Full Name</a:t>
            </a:r>
          </a:p>
        </p:txBody>
      </p:sp>
      <p:sp>
        <p:nvSpPr>
          <p:cNvPr id="11" name="Shape 90">
            <a:extLst>
              <a:ext uri="{FF2B5EF4-FFF2-40B4-BE49-F238E27FC236}">
                <a16:creationId xmlns:a16="http://schemas.microsoft.com/office/drawing/2014/main" id="{7BCF22D2-D8FD-EF80-7F1D-327F576DB8D2}"/>
              </a:ext>
            </a:extLst>
          </p:cNvPr>
          <p:cNvSpPr txBox="1"/>
          <p:nvPr/>
        </p:nvSpPr>
        <p:spPr>
          <a:xfrm>
            <a:off x="1307199" y="6226485"/>
            <a:ext cx="15616047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PRESENTATION</a:t>
            </a:r>
          </a:p>
        </p:txBody>
      </p:sp>
      <p:sp>
        <p:nvSpPr>
          <p:cNvPr id="13" name="Shape 90">
            <a:extLst>
              <a:ext uri="{FF2B5EF4-FFF2-40B4-BE49-F238E27FC236}">
                <a16:creationId xmlns:a16="http://schemas.microsoft.com/office/drawing/2014/main" id="{58FCACE5-B3E9-1E8C-0191-ABC297C7A6DF}"/>
              </a:ext>
            </a:extLst>
          </p:cNvPr>
          <p:cNvSpPr txBox="1"/>
          <p:nvPr/>
        </p:nvSpPr>
        <p:spPr>
          <a:xfrm>
            <a:off x="1307199" y="5039837"/>
            <a:ext cx="15616047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POWERPOINT</a:t>
            </a:r>
          </a:p>
        </p:txBody>
      </p:sp>
    </p:spTree>
    <p:extLst>
      <p:ext uri="{BB962C8B-B14F-4D97-AF65-F5344CB8AC3E}">
        <p14:creationId xmlns:p14="http://schemas.microsoft.com/office/powerpoint/2010/main" val="349176599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474E23A-A33F-30C5-F552-7E692DDF2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19" r="22735" b="18281"/>
          <a:stretch/>
        </p:blipFill>
        <p:spPr>
          <a:xfrm>
            <a:off x="0" y="0"/>
            <a:ext cx="24384000" cy="13716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976DE9-CFB4-B46D-587F-CDA90E637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199" y="983789"/>
            <a:ext cx="3781730" cy="2201619"/>
          </a:xfrm>
          <a:prstGeom prst="rect">
            <a:avLst/>
          </a:prstGeom>
        </p:spPr>
      </p:pic>
      <p:sp>
        <p:nvSpPr>
          <p:cNvPr id="5" name="Shape 91">
            <a:extLst>
              <a:ext uri="{FF2B5EF4-FFF2-40B4-BE49-F238E27FC236}">
                <a16:creationId xmlns:a16="http://schemas.microsoft.com/office/drawing/2014/main" id="{C88918F5-92D7-CF7D-7884-33F3F2193E0B}"/>
              </a:ext>
            </a:extLst>
          </p:cNvPr>
          <p:cNvSpPr txBox="1"/>
          <p:nvPr/>
        </p:nvSpPr>
        <p:spPr>
          <a:xfrm>
            <a:off x="19521377" y="1272256"/>
            <a:ext cx="3555423" cy="47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ts val="4300"/>
              </a:lnSpc>
              <a:spcBef>
                <a:spcPts val="800"/>
              </a:spcBef>
              <a:defRPr sz="1400" cap="all" spc="195">
                <a:solidFill>
                  <a:schemeClr val="accent3">
                    <a:hueOff val="-2996756"/>
                    <a:satOff val="-72549"/>
                    <a:lumOff val="44509"/>
                  </a:schemeClr>
                </a:solidFill>
              </a:defRPr>
            </a:lvl1pPr>
          </a:lstStyle>
          <a:p>
            <a:pPr algn="r"/>
            <a:r>
              <a:rPr lang="en-US" sz="18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Month xx, YYYY</a:t>
            </a:r>
          </a:p>
        </p:txBody>
      </p:sp>
      <p:sp>
        <p:nvSpPr>
          <p:cNvPr id="7" name="Shape 90">
            <a:extLst>
              <a:ext uri="{FF2B5EF4-FFF2-40B4-BE49-F238E27FC236}">
                <a16:creationId xmlns:a16="http://schemas.microsoft.com/office/drawing/2014/main" id="{B051FCA0-3A0A-ACEC-5E38-654AF4677ABC}"/>
              </a:ext>
            </a:extLst>
          </p:cNvPr>
          <p:cNvSpPr txBox="1"/>
          <p:nvPr/>
        </p:nvSpPr>
        <p:spPr>
          <a:xfrm>
            <a:off x="1349729" y="6986414"/>
            <a:ext cx="8283368" cy="156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14200"/>
              </a:lnSpc>
              <a:spcBef>
                <a:spcPts val="2000"/>
              </a:spcBef>
              <a:defRPr sz="6000" spc="-29">
                <a:solidFill>
                  <a:srgbClr val="F4F4F4"/>
                </a:solidFill>
              </a:defRPr>
            </a:lvl1pPr>
          </a:lstStyle>
          <a:p>
            <a:r>
              <a:rPr lang="en-US" sz="5400" dirty="0" err="1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Subheader</a:t>
            </a:r>
            <a:r>
              <a:rPr lang="en-US" sz="54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Copy</a:t>
            </a:r>
            <a:endParaRPr sz="54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Shape 90">
            <a:extLst>
              <a:ext uri="{FF2B5EF4-FFF2-40B4-BE49-F238E27FC236}">
                <a16:creationId xmlns:a16="http://schemas.microsoft.com/office/drawing/2014/main" id="{E7A2CDD0-6921-69B3-2881-A07D1E1DAC44}"/>
              </a:ext>
            </a:extLst>
          </p:cNvPr>
          <p:cNvSpPr txBox="1"/>
          <p:nvPr/>
        </p:nvSpPr>
        <p:spPr>
          <a:xfrm>
            <a:off x="1307199" y="11969815"/>
            <a:ext cx="6624689" cy="703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Author Full Name</a:t>
            </a:r>
          </a:p>
        </p:txBody>
      </p:sp>
      <p:sp>
        <p:nvSpPr>
          <p:cNvPr id="10" name="Shape 90">
            <a:extLst>
              <a:ext uri="{FF2B5EF4-FFF2-40B4-BE49-F238E27FC236}">
                <a16:creationId xmlns:a16="http://schemas.microsoft.com/office/drawing/2014/main" id="{1BBE4D1E-E442-0B87-DF1E-F503FDFC8D89}"/>
              </a:ext>
            </a:extLst>
          </p:cNvPr>
          <p:cNvSpPr txBox="1"/>
          <p:nvPr/>
        </p:nvSpPr>
        <p:spPr>
          <a:xfrm>
            <a:off x="1307199" y="6226485"/>
            <a:ext cx="15616047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PRESENTATION</a:t>
            </a:r>
          </a:p>
        </p:txBody>
      </p:sp>
      <p:sp>
        <p:nvSpPr>
          <p:cNvPr id="11" name="Shape 90">
            <a:extLst>
              <a:ext uri="{FF2B5EF4-FFF2-40B4-BE49-F238E27FC236}">
                <a16:creationId xmlns:a16="http://schemas.microsoft.com/office/drawing/2014/main" id="{878E6255-A2EF-FF64-98EF-1C0A8C810198}"/>
              </a:ext>
            </a:extLst>
          </p:cNvPr>
          <p:cNvSpPr txBox="1"/>
          <p:nvPr/>
        </p:nvSpPr>
        <p:spPr>
          <a:xfrm>
            <a:off x="1307199" y="5039837"/>
            <a:ext cx="15616047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POWERPOINT</a:t>
            </a:r>
          </a:p>
        </p:txBody>
      </p:sp>
    </p:spTree>
    <p:extLst>
      <p:ext uri="{BB962C8B-B14F-4D97-AF65-F5344CB8AC3E}">
        <p14:creationId xmlns:p14="http://schemas.microsoft.com/office/powerpoint/2010/main" val="301405345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8976DE9-CFB4-B46D-587F-CDA90E637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7199" y="983789"/>
            <a:ext cx="3781730" cy="2201619"/>
          </a:xfrm>
          <a:prstGeom prst="rect">
            <a:avLst/>
          </a:prstGeom>
        </p:spPr>
      </p:pic>
      <p:sp>
        <p:nvSpPr>
          <p:cNvPr id="2" name="Shape 91">
            <a:extLst>
              <a:ext uri="{FF2B5EF4-FFF2-40B4-BE49-F238E27FC236}">
                <a16:creationId xmlns:a16="http://schemas.microsoft.com/office/drawing/2014/main" id="{4797605D-3835-2A51-7EB6-47661CAFD736}"/>
              </a:ext>
            </a:extLst>
          </p:cNvPr>
          <p:cNvSpPr txBox="1"/>
          <p:nvPr/>
        </p:nvSpPr>
        <p:spPr>
          <a:xfrm>
            <a:off x="19521377" y="1272256"/>
            <a:ext cx="3555423" cy="47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ts val="4300"/>
              </a:lnSpc>
              <a:spcBef>
                <a:spcPts val="800"/>
              </a:spcBef>
              <a:defRPr sz="1400" cap="all" spc="195">
                <a:solidFill>
                  <a:schemeClr val="accent3">
                    <a:hueOff val="-2996756"/>
                    <a:satOff val="-72549"/>
                    <a:lumOff val="44509"/>
                  </a:schemeClr>
                </a:solidFill>
              </a:defRPr>
            </a:lvl1pPr>
          </a:lstStyle>
          <a:p>
            <a:pPr algn="r"/>
            <a:r>
              <a:rPr lang="en-US" sz="18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Month xx, YYYY</a:t>
            </a:r>
          </a:p>
        </p:txBody>
      </p:sp>
      <p:sp>
        <p:nvSpPr>
          <p:cNvPr id="3" name="Shape 90">
            <a:extLst>
              <a:ext uri="{FF2B5EF4-FFF2-40B4-BE49-F238E27FC236}">
                <a16:creationId xmlns:a16="http://schemas.microsoft.com/office/drawing/2014/main" id="{580C62BF-65FD-C9AD-C6A7-4550DBE50250}"/>
              </a:ext>
            </a:extLst>
          </p:cNvPr>
          <p:cNvSpPr txBox="1"/>
          <p:nvPr/>
        </p:nvSpPr>
        <p:spPr>
          <a:xfrm>
            <a:off x="1349729" y="6986414"/>
            <a:ext cx="8283368" cy="156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14200"/>
              </a:lnSpc>
              <a:spcBef>
                <a:spcPts val="2000"/>
              </a:spcBef>
              <a:defRPr sz="6000" spc="-29">
                <a:solidFill>
                  <a:srgbClr val="F4F4F4"/>
                </a:solidFill>
              </a:defRPr>
            </a:lvl1pPr>
          </a:lstStyle>
          <a:p>
            <a:r>
              <a:rPr lang="en-US" sz="5400" dirty="0" err="1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Subheader</a:t>
            </a:r>
            <a:r>
              <a:rPr lang="en-US" sz="54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Copy</a:t>
            </a:r>
            <a:endParaRPr sz="54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Shape 90">
            <a:extLst>
              <a:ext uri="{FF2B5EF4-FFF2-40B4-BE49-F238E27FC236}">
                <a16:creationId xmlns:a16="http://schemas.microsoft.com/office/drawing/2014/main" id="{716861F1-BD38-7980-FBF4-068F65F5E588}"/>
              </a:ext>
            </a:extLst>
          </p:cNvPr>
          <p:cNvSpPr txBox="1"/>
          <p:nvPr/>
        </p:nvSpPr>
        <p:spPr>
          <a:xfrm>
            <a:off x="1307199" y="11969815"/>
            <a:ext cx="6624689" cy="703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32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Author Full Name</a:t>
            </a:r>
          </a:p>
        </p:txBody>
      </p:sp>
      <p:sp>
        <p:nvSpPr>
          <p:cNvPr id="5" name="Shape 90">
            <a:extLst>
              <a:ext uri="{FF2B5EF4-FFF2-40B4-BE49-F238E27FC236}">
                <a16:creationId xmlns:a16="http://schemas.microsoft.com/office/drawing/2014/main" id="{6A08EE0E-237A-38BB-C5B4-0E6D96831F18}"/>
              </a:ext>
            </a:extLst>
          </p:cNvPr>
          <p:cNvSpPr txBox="1"/>
          <p:nvPr/>
        </p:nvSpPr>
        <p:spPr>
          <a:xfrm>
            <a:off x="1307199" y="6226485"/>
            <a:ext cx="15616047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PRESENTATION</a:t>
            </a:r>
          </a:p>
        </p:txBody>
      </p:sp>
      <p:sp>
        <p:nvSpPr>
          <p:cNvPr id="9" name="Shape 90">
            <a:extLst>
              <a:ext uri="{FF2B5EF4-FFF2-40B4-BE49-F238E27FC236}">
                <a16:creationId xmlns:a16="http://schemas.microsoft.com/office/drawing/2014/main" id="{7CBD4B77-AB00-524F-6D82-666FC769E2A3}"/>
              </a:ext>
            </a:extLst>
          </p:cNvPr>
          <p:cNvSpPr txBox="1"/>
          <p:nvPr/>
        </p:nvSpPr>
        <p:spPr>
          <a:xfrm>
            <a:off x="1307199" y="5039837"/>
            <a:ext cx="15616047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0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POWERPOINT</a:t>
            </a:r>
          </a:p>
        </p:txBody>
      </p:sp>
    </p:spTree>
    <p:extLst>
      <p:ext uri="{BB962C8B-B14F-4D97-AF65-F5344CB8AC3E}">
        <p14:creationId xmlns:p14="http://schemas.microsoft.com/office/powerpoint/2010/main" val="209681366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91"/>
          <p:cNvSpPr txBox="1"/>
          <p:nvPr/>
        </p:nvSpPr>
        <p:spPr>
          <a:xfrm>
            <a:off x="19521377" y="1272256"/>
            <a:ext cx="3555423" cy="477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lnSpc>
                <a:spcPts val="4300"/>
              </a:lnSpc>
              <a:spcBef>
                <a:spcPts val="800"/>
              </a:spcBef>
              <a:defRPr sz="1400" cap="all" spc="195">
                <a:solidFill>
                  <a:schemeClr val="accent3">
                    <a:hueOff val="-2996756"/>
                    <a:satOff val="-72549"/>
                    <a:lumOff val="44509"/>
                  </a:schemeClr>
                </a:solidFill>
              </a:defRPr>
            </a:lvl1pPr>
          </a:lstStyle>
          <a:p>
            <a:pPr algn="r"/>
            <a:r>
              <a:rPr lang="en-US" sz="18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Month xx, YYYY</a:t>
            </a:r>
          </a:p>
        </p:txBody>
      </p:sp>
      <p:sp>
        <p:nvSpPr>
          <p:cNvPr id="137" name="Shape 90"/>
          <p:cNvSpPr txBox="1"/>
          <p:nvPr/>
        </p:nvSpPr>
        <p:spPr>
          <a:xfrm>
            <a:off x="8050316" y="6957714"/>
            <a:ext cx="8283368" cy="156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14200"/>
              </a:lnSpc>
              <a:spcBef>
                <a:spcPts val="2000"/>
              </a:spcBef>
              <a:defRPr sz="6000" spc="-29">
                <a:solidFill>
                  <a:srgbClr val="F4F4F4"/>
                </a:solidFill>
              </a:defRPr>
            </a:lvl1pPr>
          </a:lstStyle>
          <a:p>
            <a:pPr algn="ctr"/>
            <a:r>
              <a:rPr lang="en-US" sz="54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Subheader</a:t>
            </a:r>
            <a:r>
              <a:rPr lang="en-US" sz="5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Copy</a:t>
            </a:r>
            <a:endParaRPr sz="5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Shape 90">
            <a:extLst>
              <a:ext uri="{FF2B5EF4-FFF2-40B4-BE49-F238E27FC236}">
                <a16:creationId xmlns:a16="http://schemas.microsoft.com/office/drawing/2014/main" id="{C592B4DF-9C93-0329-5602-D193586AC328}"/>
              </a:ext>
            </a:extLst>
          </p:cNvPr>
          <p:cNvSpPr txBox="1"/>
          <p:nvPr/>
        </p:nvSpPr>
        <p:spPr>
          <a:xfrm>
            <a:off x="1328464" y="11969815"/>
            <a:ext cx="6624689" cy="703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Author Full Name</a:t>
            </a:r>
          </a:p>
        </p:txBody>
      </p:sp>
      <p:sp>
        <p:nvSpPr>
          <p:cNvPr id="9" name="Shape 90">
            <a:extLst>
              <a:ext uri="{FF2B5EF4-FFF2-40B4-BE49-F238E27FC236}">
                <a16:creationId xmlns:a16="http://schemas.microsoft.com/office/drawing/2014/main" id="{6E6EA298-056F-41E8-F5A5-5C1290655CCB}"/>
              </a:ext>
            </a:extLst>
          </p:cNvPr>
          <p:cNvSpPr txBox="1"/>
          <p:nvPr/>
        </p:nvSpPr>
        <p:spPr>
          <a:xfrm>
            <a:off x="4383977" y="5902851"/>
            <a:ext cx="15616047" cy="169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1000" b="1" dirty="0">
                <a:solidFill>
                  <a:srgbClr val="00529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PRESENTATION</a:t>
            </a:r>
          </a:p>
        </p:txBody>
      </p:sp>
      <p:sp>
        <p:nvSpPr>
          <p:cNvPr id="2" name="Shape 90">
            <a:extLst>
              <a:ext uri="{FF2B5EF4-FFF2-40B4-BE49-F238E27FC236}">
                <a16:creationId xmlns:a16="http://schemas.microsoft.com/office/drawing/2014/main" id="{C2AC1E6D-61EB-7CD8-E7A1-8BEB82AE149C}"/>
              </a:ext>
            </a:extLst>
          </p:cNvPr>
          <p:cNvSpPr txBox="1"/>
          <p:nvPr/>
        </p:nvSpPr>
        <p:spPr>
          <a:xfrm>
            <a:off x="4383977" y="4572722"/>
            <a:ext cx="15616047" cy="169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1000" b="1" dirty="0">
                <a:solidFill>
                  <a:srgbClr val="00529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POWERPOINT</a:t>
            </a:r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ADB4D148-4676-0DED-B858-196031DA5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99" y="983789"/>
            <a:ext cx="3781730" cy="220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0159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2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les for today:…">
            <a:extLst>
              <a:ext uri="{FF2B5EF4-FFF2-40B4-BE49-F238E27FC236}">
                <a16:creationId xmlns:a16="http://schemas.microsoft.com/office/drawing/2014/main" id="{63B2893C-8741-BFAD-7A2B-CE8B58773585}"/>
              </a:ext>
            </a:extLst>
          </p:cNvPr>
          <p:cNvSpPr txBox="1"/>
          <p:nvPr/>
        </p:nvSpPr>
        <p:spPr>
          <a:xfrm>
            <a:off x="2816152" y="1567562"/>
            <a:ext cx="9375848" cy="9648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1" indent="342900">
              <a:lnSpc>
                <a:spcPts val="16600"/>
              </a:lnSpc>
              <a:spcBef>
                <a:spcPts val="2000"/>
              </a:spcBef>
              <a:defRPr sz="8000" spc="-39">
                <a:solidFill>
                  <a:schemeClr val="accent1">
                    <a:hueOff val="3066666"/>
                    <a:satOff val="-2855"/>
                    <a:lumOff val="8039"/>
                  </a:schemeClr>
                </a:solidFill>
              </a:defRPr>
            </a:pP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Ingra Cd SemiBold" pitchFamily="2" charset="77"/>
              </a:rPr>
              <a:t> </a:t>
            </a: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AGENDA</a:t>
            </a:r>
            <a:endParaRPr sz="6600" b="1" dirty="0">
              <a:solidFill>
                <a:schemeClr val="accent5">
                  <a:lumMod val="20000"/>
                  <a:lumOff val="80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One</a:t>
            </a:r>
            <a:endParaRPr sz="36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Two</a:t>
            </a:r>
            <a:endParaRPr sz="36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Three</a:t>
            </a:r>
            <a:endParaRPr sz="36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Four</a:t>
            </a:r>
            <a:endParaRPr sz="36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Five</a:t>
            </a:r>
            <a:endParaRPr sz="36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Six</a:t>
            </a:r>
            <a:endParaRPr sz="36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Seven</a:t>
            </a:r>
            <a:endParaRPr sz="36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54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les for today:…">
            <a:extLst>
              <a:ext uri="{FF2B5EF4-FFF2-40B4-BE49-F238E27FC236}">
                <a16:creationId xmlns:a16="http://schemas.microsoft.com/office/drawing/2014/main" id="{3ED20948-3C48-FC24-6C28-D2DF27A7F210}"/>
              </a:ext>
            </a:extLst>
          </p:cNvPr>
          <p:cNvSpPr txBox="1"/>
          <p:nvPr/>
        </p:nvSpPr>
        <p:spPr>
          <a:xfrm>
            <a:off x="2816152" y="1567562"/>
            <a:ext cx="9375848" cy="9648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1" indent="342900">
              <a:lnSpc>
                <a:spcPts val="16600"/>
              </a:lnSpc>
              <a:spcBef>
                <a:spcPts val="2000"/>
              </a:spcBef>
              <a:defRPr sz="8000" spc="-39">
                <a:solidFill>
                  <a:schemeClr val="accent1">
                    <a:hueOff val="3066666"/>
                    <a:satOff val="-2855"/>
                    <a:lumOff val="8039"/>
                  </a:schemeClr>
                </a:solidFill>
              </a:defRPr>
            </a:pPr>
            <a:r>
              <a:rPr lang="en-US" sz="66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Ingra Cd SemiBold" pitchFamily="2" charset="77"/>
              </a:rPr>
              <a:t> </a:t>
            </a:r>
            <a:r>
              <a:rPr lang="en-US" sz="6600" b="1" dirty="0">
                <a:solidFill>
                  <a:srgbClr val="00529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AGENDA</a:t>
            </a:r>
            <a:endParaRPr sz="6600" b="1" dirty="0">
              <a:solidFill>
                <a:srgbClr val="00529C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One</a:t>
            </a:r>
            <a:endParaRPr sz="3600" dirty="0">
              <a:solidFill>
                <a:srgbClr val="0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Two</a:t>
            </a:r>
            <a:endParaRPr sz="3600" dirty="0">
              <a:solidFill>
                <a:srgbClr val="0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Three</a:t>
            </a:r>
            <a:endParaRPr sz="3600" dirty="0">
              <a:solidFill>
                <a:srgbClr val="0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Four</a:t>
            </a:r>
            <a:endParaRPr sz="3600" dirty="0">
              <a:solidFill>
                <a:srgbClr val="0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Five</a:t>
            </a:r>
            <a:endParaRPr sz="3600" dirty="0">
              <a:solidFill>
                <a:srgbClr val="0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Six</a:t>
            </a:r>
            <a:endParaRPr sz="3600" dirty="0">
              <a:solidFill>
                <a:srgbClr val="00000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284111" lvl="1" indent="-776111">
              <a:lnSpc>
                <a:spcPct val="150000"/>
              </a:lnSpc>
              <a:spcBef>
                <a:spcPts val="2000"/>
              </a:spcBef>
              <a:buSzPct val="100000"/>
              <a:buAutoNum type="arabicPeriod"/>
              <a:defRPr sz="4000" spc="22"/>
            </a:pPr>
            <a:r>
              <a:rPr lang="en-US" sz="3600" dirty="0">
                <a:solidFill>
                  <a:srgbClr val="FFFF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Item Seven</a:t>
            </a:r>
            <a:endParaRPr sz="3600" dirty="0">
              <a:solidFill>
                <a:srgbClr val="FFFFFF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30B2D-1C2E-90E0-CB74-395AD5413DAE}"/>
              </a:ext>
            </a:extLst>
          </p:cNvPr>
          <p:cNvSpPr/>
          <p:nvPr/>
        </p:nvSpPr>
        <p:spPr>
          <a:xfrm>
            <a:off x="0" y="0"/>
            <a:ext cx="1807535" cy="13716000"/>
          </a:xfrm>
          <a:prstGeom prst="rect">
            <a:avLst/>
          </a:prstGeom>
          <a:solidFill>
            <a:srgbClr val="00529C"/>
          </a:solidFill>
          <a:ln w="9525" cap="flat">
            <a:solidFill>
              <a:srgbClr val="0063BF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ts val="48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10" normalizeH="0" baseline="0">
              <a:ln>
                <a:noFill/>
              </a:ln>
              <a:solidFill>
                <a:srgbClr val="1E2623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39028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1FFC47-23E9-DB24-E2E1-051D894EB81E}"/>
              </a:ext>
            </a:extLst>
          </p:cNvPr>
          <p:cNvSpPr txBox="1"/>
          <p:nvPr/>
        </p:nvSpPr>
        <p:spPr>
          <a:xfrm>
            <a:off x="2041762" y="4230537"/>
            <a:ext cx="8973568" cy="73045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Ipsum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bibendum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gravida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convallis.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posuere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ac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consequat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semper.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dictum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varius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consectetur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lorem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donec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Urna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cursus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nunZc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mauris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in. Aenean et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tortor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at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risus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viverra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	</a:t>
            </a:r>
            <a:r>
              <a:rPr lang="en-US" sz="3600" u="none" strike="noStrike" dirty="0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3600" u="none" strike="noStrike" dirty="0" err="1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3600" u="none" strike="noStrike" dirty="0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3600" u="none" strike="noStrike" dirty="0" err="1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3600" u="none" strike="noStrike" dirty="0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3600" u="none" strike="noStrike" dirty="0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3600" u="none" strike="noStrike" dirty="0" err="1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Amet</a:t>
            </a:r>
            <a:r>
              <a:rPr lang="en-US" sz="3600" u="none" strike="noStrike" dirty="0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3600" u="none" strike="noStrike" dirty="0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cras</a:t>
            </a:r>
            <a:r>
              <a:rPr lang="en-US" sz="3600" u="none" strike="noStrike" dirty="0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br>
              <a:rPr lang="en-US" sz="3600" u="none" strike="noStrike" dirty="0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600" u="none" strike="noStrike" dirty="0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	</a:t>
            </a:r>
            <a:r>
              <a:rPr lang="en-US" sz="3600" u="none" strike="noStrike" dirty="0" err="1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pulputate</a:t>
            </a:r>
            <a:r>
              <a:rPr lang="en-US" sz="3600" u="none" strike="noStrike" dirty="0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sapien</a:t>
            </a:r>
            <a:r>
              <a:rPr lang="en-US" sz="3600" u="none" strike="noStrike" dirty="0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nec</a:t>
            </a:r>
            <a:r>
              <a:rPr lang="en-US" sz="3600" u="none" strike="noStrike" dirty="0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sagittis</a:t>
            </a:r>
            <a:r>
              <a:rPr lang="en-US" sz="3600" u="none" strike="noStrike" dirty="0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3600" u="none" strike="noStrike" dirty="0" err="1">
                <a:solidFill>
                  <a:srgbClr val="00529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aliquam</a:t>
            </a:r>
            <a:endParaRPr lang="en-US" sz="3600" dirty="0">
              <a:solidFill>
                <a:srgbClr val="00529C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Amet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tellus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cras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adipiscing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turpis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egestas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Pretium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vulputate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sapien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nec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sagittis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aliquam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Sed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arcu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non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odio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euismod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Nisl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nisi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scelerisque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ultrices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vitae auctor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augue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Enim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praesent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elementum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facilisis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leo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vel </a:t>
            </a:r>
            <a:r>
              <a:rPr lang="en-US" sz="2400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fringillar</a:t>
            </a:r>
            <a:r>
              <a:rPr lang="en-US" sz="24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 </a:t>
            </a:r>
            <a:endParaRPr kumimoji="0" lang="en-US" sz="2400" u="none" strike="noStrike" cap="none" spc="10" normalizeH="0" dirty="0">
              <a:ln>
                <a:noFill/>
              </a:ln>
              <a:solidFill>
                <a:schemeClr val="bg1"/>
              </a:solidFill>
              <a:effectLst/>
              <a:uFillTx/>
              <a:latin typeface="Arial Narrow" panose="020B0604020202020204" pitchFamily="34" charset="0"/>
              <a:cs typeface="Arial Narrow" panose="020B0604020202020204" pitchFamily="34" charset="0"/>
              <a:sym typeface="Helvetica"/>
            </a:endParaRPr>
          </a:p>
        </p:txBody>
      </p:sp>
      <p:sp>
        <p:nvSpPr>
          <p:cNvPr id="4" name="Image">
            <a:extLst>
              <a:ext uri="{FF2B5EF4-FFF2-40B4-BE49-F238E27FC236}">
                <a16:creationId xmlns:a16="http://schemas.microsoft.com/office/drawing/2014/main" id="{22DA76FB-C416-63DB-0CCD-42C811AABFF7}"/>
              </a:ext>
            </a:extLst>
          </p:cNvPr>
          <p:cNvSpPr/>
          <p:nvPr/>
        </p:nvSpPr>
        <p:spPr>
          <a:xfrm>
            <a:off x="13065668" y="-119270"/>
            <a:ext cx="11358088" cy="13890548"/>
          </a:xfrm>
          <a:prstGeom prst="rect">
            <a:avLst/>
          </a:prstGeom>
          <a:solidFill>
            <a:srgbClr val="00529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>
              <a:lnSpc>
                <a:spcPts val="4300"/>
              </a:lnSpc>
              <a:spcBef>
                <a:spcPts val="800"/>
              </a:spcBef>
              <a:defRPr sz="1400" b="1" cap="all" spc="195"/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The </a:t>
            </a:r>
            <a:r>
              <a:rPr lang="en-US" sz="3600" cap="none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Difference </a:t>
            </a:r>
            <a:br>
              <a:rPr lang="en-US" sz="3600" cap="none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</a:br>
            <a:r>
              <a:rPr lang="en-US" sz="3600" cap="none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Between</a:t>
            </a:r>
            <a:endParaRPr lang="en-US" sz="3600" cap="none" dirty="0">
              <a:solidFill>
                <a:srgbClr val="FFFFFF"/>
              </a:solidFill>
              <a:latin typeface="Arial Narrow" panose="020B0604020202020204" pitchFamily="34" charset="0"/>
              <a:ea typeface="Roboto"/>
              <a:cs typeface="Arial Narrow" panose="020B0604020202020204" pitchFamily="34" charset="0"/>
              <a:sym typeface="Roboto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Voice &amp; Tone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b="0" dirty="0">
              <a:solidFill>
                <a:srgbClr val="FFFFFF"/>
              </a:solidFill>
              <a:latin typeface="Arial Narrow" panose="020B0604020202020204" pitchFamily="34" charset="0"/>
              <a:ea typeface="Roboto"/>
              <a:cs typeface="Arial Narrow" panose="020B0604020202020204" pitchFamily="34" charset="0"/>
              <a:sym typeface="Roboto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br>
              <a:rPr lang="en-US" sz="3200" b="0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</a:br>
            <a:r>
              <a:rPr lang="en-US" sz="3600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VOICE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 </a:t>
            </a:r>
            <a:endParaRPr lang="en-US" sz="1600" dirty="0">
              <a:latin typeface="Arial Narrow" panose="020B0604020202020204" pitchFamily="34" charset="0"/>
              <a:ea typeface="Roboto"/>
              <a:cs typeface="Arial Narrow" panose="020B0604020202020204" pitchFamily="34" charset="0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en-US" sz="3200" b="0" u="none" strike="noStrike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This describes your </a:t>
            </a:r>
            <a:br>
              <a:rPr lang="en-US" sz="3200" b="0" u="none" strike="noStrike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</a:br>
            <a:r>
              <a:rPr lang="en-US" sz="3200" b="0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organization</a:t>
            </a:r>
            <a:r>
              <a:rPr lang="en-US" sz="3200" b="0" u="none" strike="noStrike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’s personality. </a:t>
            </a:r>
            <a:br>
              <a:rPr lang="en-US" sz="3200" b="0" u="none" strike="noStrike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</a:br>
            <a:r>
              <a:rPr lang="en-US" sz="3200" b="0" u="none" strike="noStrike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It’s consistent and unchanging.</a:t>
            </a:r>
            <a:endParaRPr lang="en-US" sz="3200" b="0" dirty="0">
              <a:latin typeface="Arial Narrow" panose="020B0604020202020204" pitchFamily="34" charset="0"/>
              <a:ea typeface="Roboto"/>
              <a:cs typeface="Arial Narrow" panose="020B0604020202020204" pitchFamily="34" charset="0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endParaRPr lang="en-US" sz="3200" b="0" dirty="0">
              <a:solidFill>
                <a:srgbClr val="FFFFFF"/>
              </a:solidFill>
              <a:latin typeface="Arial Narrow" panose="020B0604020202020204" pitchFamily="34" charset="0"/>
              <a:ea typeface="Roboto"/>
              <a:cs typeface="Arial Narrow" panose="020B0604020202020204" pitchFamily="34" charset="0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</a:pPr>
            <a:endParaRPr lang="en-US" sz="3200" b="0" dirty="0">
              <a:solidFill>
                <a:srgbClr val="FFFFFF"/>
              </a:solidFill>
              <a:latin typeface="Arial Narrow" panose="020B0604020202020204" pitchFamily="34" charset="0"/>
              <a:ea typeface="Roboto"/>
              <a:cs typeface="Arial Narrow" panose="020B0604020202020204" pitchFamily="34" charset="0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TONE</a:t>
            </a:r>
            <a:br>
              <a:rPr lang="en-US" sz="3600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</a:br>
            <a:r>
              <a:rPr lang="en-US" sz="1600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 </a:t>
            </a:r>
            <a:endParaRPr lang="en-US" sz="1600" dirty="0">
              <a:latin typeface="Arial Narrow" panose="020B0604020202020204" pitchFamily="34" charset="0"/>
              <a:ea typeface="Roboto"/>
              <a:cs typeface="Arial Narrow" panose="020B0604020202020204" pitchFamily="34" charset="0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The emotional inflection </a:t>
            </a:r>
            <a:br>
              <a:rPr lang="en-US" sz="3200" b="0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</a:br>
            <a:r>
              <a:rPr lang="en-US" sz="3200" b="0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applied to your voice. </a:t>
            </a:r>
            <a:br>
              <a:rPr lang="en-US" sz="3200" b="0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</a:br>
            <a:r>
              <a:rPr lang="en-US" sz="3200" b="0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It adjusts to what’s suitable </a:t>
            </a:r>
            <a:br>
              <a:rPr lang="en-US" sz="3200" b="0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</a:br>
            <a:r>
              <a:rPr lang="en-US" sz="3200" b="0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for a particular piece </a:t>
            </a:r>
            <a:br>
              <a:rPr lang="en-US" sz="3200" b="0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</a:br>
            <a:r>
              <a:rPr lang="en-US" sz="3200" b="0" cap="none" dirty="0">
                <a:solidFill>
                  <a:srgbClr val="FFFFFF"/>
                </a:solidFill>
                <a:latin typeface="Arial Narrow" panose="020B0604020202020204" pitchFamily="34" charset="0"/>
                <a:ea typeface="Roboto"/>
                <a:cs typeface="Arial Narrow" panose="020B0604020202020204" pitchFamily="34" charset="0"/>
                <a:sym typeface="Roboto"/>
              </a:rPr>
              <a:t>or message.</a:t>
            </a:r>
            <a:endParaRPr lang="en-US" sz="3200" b="0" cap="none" dirty="0">
              <a:latin typeface="Arial Narrow" panose="020B0604020202020204" pitchFamily="34" charset="0"/>
              <a:ea typeface="Roboto"/>
              <a:cs typeface="Arial Narrow" panose="020B0604020202020204" pitchFamily="34" charset="0"/>
              <a:sym typeface="Roboto"/>
            </a:endParaRPr>
          </a:p>
        </p:txBody>
      </p:sp>
      <p:sp>
        <p:nvSpPr>
          <p:cNvPr id="8" name="Shape 90">
            <a:extLst>
              <a:ext uri="{FF2B5EF4-FFF2-40B4-BE49-F238E27FC236}">
                <a16:creationId xmlns:a16="http://schemas.microsoft.com/office/drawing/2014/main" id="{60677FF0-79E7-D381-3D78-B11B7E480FDB}"/>
              </a:ext>
            </a:extLst>
          </p:cNvPr>
          <p:cNvSpPr txBox="1"/>
          <p:nvPr/>
        </p:nvSpPr>
        <p:spPr>
          <a:xfrm>
            <a:off x="2041762" y="1882866"/>
            <a:ext cx="505266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Single Column </a:t>
            </a:r>
          </a:p>
        </p:txBody>
      </p:sp>
      <p:sp>
        <p:nvSpPr>
          <p:cNvPr id="9" name="Shape 90">
            <a:extLst>
              <a:ext uri="{FF2B5EF4-FFF2-40B4-BE49-F238E27FC236}">
                <a16:creationId xmlns:a16="http://schemas.microsoft.com/office/drawing/2014/main" id="{C434F09E-BC53-CA26-10A8-CA2322F66D88}"/>
              </a:ext>
            </a:extLst>
          </p:cNvPr>
          <p:cNvSpPr txBox="1"/>
          <p:nvPr/>
        </p:nvSpPr>
        <p:spPr>
          <a:xfrm>
            <a:off x="2041762" y="2849893"/>
            <a:ext cx="347210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ts val="30800"/>
              </a:lnSpc>
              <a:spcBef>
                <a:spcPts val="0"/>
              </a:spcBef>
              <a:defRPr sz="14000" spc="0">
                <a:solidFill>
                  <a:srgbClr val="F4F4F4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6600" b="1" dirty="0">
                <a:solidFill>
                  <a:schemeClr val="accent4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Small Text</a:t>
            </a:r>
          </a:p>
        </p:txBody>
      </p:sp>
      <p:sp>
        <p:nvSpPr>
          <p:cNvPr id="11" name="Shape 90">
            <a:extLst>
              <a:ext uri="{FF2B5EF4-FFF2-40B4-BE49-F238E27FC236}">
                <a16:creationId xmlns:a16="http://schemas.microsoft.com/office/drawing/2014/main" id="{92728A2C-7986-4E98-4CCD-3A18491B25D4}"/>
              </a:ext>
            </a:extLst>
          </p:cNvPr>
          <p:cNvSpPr txBox="1"/>
          <p:nvPr/>
        </p:nvSpPr>
        <p:spPr>
          <a:xfrm>
            <a:off x="869919" y="12312715"/>
            <a:ext cx="4240023" cy="674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6500"/>
              </a:lnSpc>
              <a:spcBef>
                <a:spcPts val="2000"/>
              </a:spcBef>
              <a:defRPr sz="2600" spc="15" baseline="23076">
                <a:solidFill>
                  <a:srgbClr val="F4F4F4"/>
                </a:solidFill>
              </a:defRPr>
            </a:lvl1pPr>
          </a:lstStyle>
          <a:p>
            <a:r>
              <a:rPr lang="en-US" sz="2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Title</a:t>
            </a: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284583B5-C217-FC58-1FA5-B3141287BB2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 rot="5400000">
            <a:off x="23662676" y="6624924"/>
            <a:ext cx="153247" cy="466153"/>
          </a:xfrm>
          <a:prstGeom prst="rect">
            <a:avLst/>
          </a:prstGeom>
        </p:spPr>
        <p:txBody>
          <a:bodyPr/>
          <a:lstStyle>
            <a:lvl1pPr>
              <a:lnSpc>
                <a:spcPts val="4300"/>
              </a:lnSpc>
              <a:spcBef>
                <a:spcPts val="800"/>
              </a:spcBef>
              <a:defRPr sz="1600" b="1" cap="all" spc="195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25494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Custom 2">
      <a:dk1>
        <a:srgbClr val="1E2623"/>
      </a:dk1>
      <a:lt1>
        <a:srgbClr val="050505"/>
      </a:lt1>
      <a:dk2>
        <a:srgbClr val="A7A7A7"/>
      </a:dk2>
      <a:lt2>
        <a:srgbClr val="535353"/>
      </a:lt2>
      <a:accent1>
        <a:srgbClr val="EB1359"/>
      </a:accent1>
      <a:accent2>
        <a:srgbClr val="FF126A"/>
      </a:accent2>
      <a:accent3>
        <a:srgbClr val="B31144"/>
      </a:accent3>
      <a:accent4>
        <a:srgbClr val="135BF5"/>
      </a:accent4>
      <a:accent5>
        <a:srgbClr val="36C4F0"/>
      </a:accent5>
      <a:accent6>
        <a:srgbClr val="773F9B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-16591304"/>
            <a:satOff val="-42201"/>
            <a:lumOff val="57254"/>
          </a:schemeClr>
        </a:solidFill>
        <a:ln w="9525" cap="flat">
          <a:solidFill>
            <a:srgbClr val="0063B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ts val="48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10" normalizeH="0" baseline="0">
            <a:ln>
              <a:noFill/>
            </a:ln>
            <a:solidFill>
              <a:srgbClr val="1E262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63B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ts val="48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10" normalizeH="0" baseline="0">
            <a:ln>
              <a:noFill/>
            </a:ln>
            <a:solidFill>
              <a:srgbClr val="1E262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hueOff val="-16591304"/>
            <a:satOff val="-42201"/>
            <a:lumOff val="57254"/>
          </a:schemeClr>
        </a:solidFill>
        <a:ln w="9525" cap="flat">
          <a:solidFill>
            <a:srgbClr val="0063B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ts val="48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10" normalizeH="0" baseline="0">
            <a:ln>
              <a:noFill/>
            </a:ln>
            <a:solidFill>
              <a:srgbClr val="1E262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63BF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ts val="48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10" normalizeH="0" baseline="0">
            <a:ln>
              <a:noFill/>
            </a:ln>
            <a:solidFill>
              <a:srgbClr val="1E2623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4804</TotalTime>
  <Words>1445</Words>
  <Application>Microsoft Macintosh PowerPoint</Application>
  <PresentationFormat>Custom</PresentationFormat>
  <Paragraphs>179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Helvetica Neue</vt:lpstr>
      <vt:lpstr>Ingra Cd</vt:lpstr>
      <vt:lpstr>Ingra Cd SemiBold</vt:lpstr>
      <vt:lpstr>Nexa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Jeremy Diamond</cp:lastModifiedBy>
  <cp:revision>31</cp:revision>
  <dcterms:modified xsi:type="dcterms:W3CDTF">2024-07-16T14:44:24Z</dcterms:modified>
</cp:coreProperties>
</file>